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comments/modernComment_2AD_1AE629C9.xml" ContentType="application/vnd.ms-powerpoint.comment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comments/modernComment_299_830D611D.xml" ContentType="application/vnd.ms-powerpoint.comments+xml"/>
  <Override PartName="/ppt/theme/themeOverride10.xml" ContentType="application/vnd.openxmlformats-officedocument.themeOverride+xml"/>
  <Override PartName="/ppt/comments/modernComment_29A_D1E50754.xml" ContentType="application/vnd.ms-powerpoint.comments+xml"/>
  <Override PartName="/ppt/theme/themeOverride11.xml" ContentType="application/vnd.openxmlformats-officedocument.themeOverride+xml"/>
  <Override PartName="/ppt/notesSlides/notesSlide8.xml" ContentType="application/vnd.openxmlformats-officedocument.presentationml.notesSlide+xml"/>
  <Override PartName="/ppt/comments/modernComment_29B_FB1C44A2.xml" ContentType="application/vnd.ms-powerpoint.comments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comments/modernComment_29E_291A5575.xml" ContentType="application/vnd.ms-powerpoint.comments+xml"/>
  <Override PartName="/ppt/theme/themeOverride15.xml" ContentType="application/vnd.openxmlformats-officedocument.themeOverride+xml"/>
  <Override PartName="/ppt/comments/modernComment_29F_BA00F91C.xml" ContentType="application/vnd.ms-powerpoint.comments+xml"/>
  <Override PartName="/ppt/theme/themeOverride16.xml" ContentType="application/vnd.openxmlformats-officedocument.themeOverride+xml"/>
  <Override PartName="/ppt/notesSlides/notesSlide9.xml" ContentType="application/vnd.openxmlformats-officedocument.presentationml.notesSlide+xml"/>
  <Override PartName="/ppt/comments/modernComment_2A0_12C465BC.xml" ContentType="application/vnd.ms-powerpoint.comments+xml"/>
  <Override PartName="/ppt/theme/themeOverride17.xml" ContentType="application/vnd.openxmlformats-officedocument.themeOverride+xml"/>
  <Override PartName="/ppt/comments/modernComment_2A1_3DE636C2.xml" ContentType="application/vnd.ms-powerpoint.comments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comments/modernComment_2A4_EFF9319A.xml" ContentType="application/vnd.ms-powerpoint.comments+xml"/>
  <Override PartName="/ppt/theme/themeOverride21.xml" ContentType="application/vnd.openxmlformats-officedocument.themeOverride+xml"/>
  <Override PartName="/ppt/comments/modernComment_2A5_EE9E334F.xml" ContentType="application/vnd.ms-powerpoint.comments+xml"/>
  <Override PartName="/ppt/theme/themeOverride22.xml" ContentType="application/vnd.openxmlformats-officedocument.themeOverride+xml"/>
  <Override PartName="/ppt/notesSlides/notesSlide10.xml" ContentType="application/vnd.openxmlformats-officedocument.presentationml.notesSlide+xml"/>
  <Override PartName="/ppt/comments/modernComment_2A6_D56B022F.xml" ContentType="application/vnd.ms-powerpoint.comments+xml"/>
  <Override PartName="/ppt/theme/themeOverride23.xml" ContentType="application/vnd.openxmlformats-officedocument.themeOverride+xml"/>
  <Override PartName="/ppt/comments/modernComment_2A7_8A448408.xml" ContentType="application/vnd.ms-powerpoint.comments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comments/modernComment_2AA_8703F2D7.xml" ContentType="application/vnd.ms-powerpoint.comments+xml"/>
  <Override PartName="/ppt/theme/themeOverride27.xml" ContentType="application/vnd.openxmlformats-officedocument.themeOverride+xml"/>
  <Override PartName="/ppt/notesSlides/notesSlide11.xml" ContentType="application/vnd.openxmlformats-officedocument.presentationml.notesSlide+xml"/>
  <Override PartName="/ppt/comments/modernComment_2AB_A8853E47.xml" ContentType="application/vnd.ms-powerpoint.comments+xml"/>
  <Override PartName="/ppt/theme/themeOverride28.xml" ContentType="application/vnd.openxmlformats-officedocument.themeOverride+xml"/>
  <Override PartName="/ppt/notesSlides/notesSlide12.xml" ContentType="application/vnd.openxmlformats-officedocument.presentationml.notesSlide+xml"/>
  <Override PartName="/ppt/comments/modernComment_2AC_FD04C951.xml" ContentType="application/vnd.ms-powerpoint.comments+xml"/>
  <Override PartName="/ppt/theme/themeOverride2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18.xml" ContentType="application/vnd.openxmlformats-officedocument.presentationml.notesSlide+xml"/>
  <Override PartName="/ppt/comments/modernComment_2B5_52DFF42A.xml" ContentType="application/vnd.ms-powerpoint.comments+xml"/>
  <Override PartName="/ppt/theme/themeOverride35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594" r:id="rId5"/>
    <p:sldId id="258" r:id="rId6"/>
    <p:sldId id="353" r:id="rId7"/>
    <p:sldId id="645" r:id="rId8"/>
    <p:sldId id="646" r:id="rId9"/>
    <p:sldId id="647" r:id="rId10"/>
    <p:sldId id="685" r:id="rId11"/>
    <p:sldId id="663" r:id="rId12"/>
    <p:sldId id="664" r:id="rId13"/>
    <p:sldId id="665" r:id="rId14"/>
    <p:sldId id="666" r:id="rId15"/>
    <p:sldId id="667" r:id="rId16"/>
    <p:sldId id="668" r:id="rId17"/>
    <p:sldId id="669" r:id="rId18"/>
    <p:sldId id="670" r:id="rId19"/>
    <p:sldId id="671" r:id="rId20"/>
    <p:sldId id="672" r:id="rId21"/>
    <p:sldId id="673" r:id="rId22"/>
    <p:sldId id="674" r:id="rId23"/>
    <p:sldId id="675" r:id="rId24"/>
    <p:sldId id="676" r:id="rId25"/>
    <p:sldId id="677" r:id="rId26"/>
    <p:sldId id="678" r:id="rId27"/>
    <p:sldId id="679" r:id="rId28"/>
    <p:sldId id="680" r:id="rId29"/>
    <p:sldId id="681" r:id="rId30"/>
    <p:sldId id="682" r:id="rId31"/>
    <p:sldId id="683" r:id="rId32"/>
    <p:sldId id="684" r:id="rId33"/>
    <p:sldId id="686" r:id="rId34"/>
    <p:sldId id="687" r:id="rId35"/>
    <p:sldId id="688" r:id="rId36"/>
    <p:sldId id="689" r:id="rId37"/>
    <p:sldId id="692" r:id="rId38"/>
    <p:sldId id="693" r:id="rId39"/>
    <p:sldId id="695" r:id="rId40"/>
    <p:sldId id="694" r:id="rId41"/>
    <p:sldId id="696" r:id="rId42"/>
    <p:sldId id="697" r:id="rId43"/>
    <p:sldId id="698" r:id="rId44"/>
    <p:sldId id="699" r:id="rId45"/>
    <p:sldId id="700" r:id="rId46"/>
    <p:sldId id="701" r:id="rId47"/>
    <p:sldId id="702" r:id="rId48"/>
    <p:sldId id="703" r:id="rId49"/>
    <p:sldId id="704" r:id="rId50"/>
    <p:sldId id="705" r:id="rId51"/>
    <p:sldId id="706" r:id="rId52"/>
    <p:sldId id="707" r:id="rId53"/>
    <p:sldId id="274" r:id="rId54"/>
    <p:sldId id="661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B995C1-2887-8595-EB2F-1C3CEFC68789}" name="Rafael Rocha de Oliveira" initials="RR" userId="S::rafael.r.oliveira@ericssoninovacao.com.br::0d918472-91b3-4f4a-8e8c-8485159a6f8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illo da Costa Tavares" initials="MdCT" lastIdx="2" clrIdx="0">
    <p:extLst>
      <p:ext uri="{19B8F6BF-5375-455C-9EA6-DF929625EA0E}">
        <p15:presenceInfo xmlns:p15="http://schemas.microsoft.com/office/powerpoint/2012/main" userId="S::murillo.c.tavares@ericssoninovacao.com.br::8ef5ad45-a37b-4264-96b4-851849bd76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32"/>
    <a:srgbClr val="DEDAF7"/>
    <a:srgbClr val="705DA0"/>
    <a:srgbClr val="8E6DB7"/>
    <a:srgbClr val="EF9988"/>
    <a:srgbClr val="E5D796"/>
    <a:srgbClr val="FF8C0A"/>
    <a:srgbClr val="704413"/>
    <a:srgbClr val="095573"/>
    <a:srgbClr val="77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7" autoAdjust="0"/>
    <p:restoredTop sz="94799" autoAdjust="0"/>
  </p:normalViewPr>
  <p:slideViewPr>
    <p:cSldViewPr snapToGrid="0">
      <p:cViewPr varScale="1">
        <p:scale>
          <a:sx n="100" d="100"/>
          <a:sy n="100" d="100"/>
        </p:scale>
        <p:origin x="462" y="66"/>
      </p:cViewPr>
      <p:guideLst>
        <p:guide orient="horz" pos="2409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Regis Marques Ferreira dos Santos" userId="d3342849-fabc-4956-b620-a7f0be215868" providerId="ADAL" clId="{CE35E8C4-6B5E-4BF4-8FD2-810BA6C7D950}"/>
    <pc:docChg chg="custSel modSld">
      <pc:chgData name="Diego Regis Marques Ferreira dos Santos" userId="d3342849-fabc-4956-b620-a7f0be215868" providerId="ADAL" clId="{CE35E8C4-6B5E-4BF4-8FD2-810BA6C7D950}" dt="2024-12-20T02:10:56.891" v="30" actId="478"/>
      <pc:docMkLst>
        <pc:docMk/>
      </pc:docMkLst>
      <pc:sldChg chg="delSp mod">
        <pc:chgData name="Diego Regis Marques Ferreira dos Santos" userId="d3342849-fabc-4956-b620-a7f0be215868" providerId="ADAL" clId="{CE35E8C4-6B5E-4BF4-8FD2-810BA6C7D950}" dt="2024-12-20T02:07:39.992" v="1" actId="478"/>
        <pc:sldMkLst>
          <pc:docMk/>
          <pc:sldMk cId="321940265" sldId="663"/>
        </pc:sldMkLst>
        <pc:picChg chg="del">
          <ac:chgData name="Diego Regis Marques Ferreira dos Santos" userId="d3342849-fabc-4956-b620-a7f0be215868" providerId="ADAL" clId="{CE35E8C4-6B5E-4BF4-8FD2-810BA6C7D950}" dt="2024-12-20T02:07:39.992" v="1" actId="478"/>
          <ac:picMkLst>
            <pc:docMk/>
            <pc:sldMk cId="321940265" sldId="663"/>
            <ac:picMk id="3" creationId="{7A6A1626-8491-991D-B46A-63F35B12A7CB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11.818" v="2" actId="478"/>
        <pc:sldMkLst>
          <pc:docMk/>
          <pc:sldMk cId="346428507" sldId="664"/>
        </pc:sldMkLst>
        <pc:picChg chg="del">
          <ac:chgData name="Diego Regis Marques Ferreira dos Santos" userId="d3342849-fabc-4956-b620-a7f0be215868" providerId="ADAL" clId="{CE35E8C4-6B5E-4BF4-8FD2-810BA6C7D950}" dt="2024-12-20T02:09:11.818" v="2" actId="478"/>
          <ac:picMkLst>
            <pc:docMk/>
            <pc:sldMk cId="346428507" sldId="664"/>
            <ac:picMk id="5" creationId="{0B0AC80E-44C9-2FE3-BCF7-6B80146CD5B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15.056" v="3" actId="478"/>
        <pc:sldMkLst>
          <pc:docMk/>
          <pc:sldMk cId="2198692125" sldId="665"/>
        </pc:sldMkLst>
        <pc:picChg chg="del">
          <ac:chgData name="Diego Regis Marques Ferreira dos Santos" userId="d3342849-fabc-4956-b620-a7f0be215868" providerId="ADAL" clId="{CE35E8C4-6B5E-4BF4-8FD2-810BA6C7D950}" dt="2024-12-20T02:09:15.056" v="3" actId="478"/>
          <ac:picMkLst>
            <pc:docMk/>
            <pc:sldMk cId="2198692125" sldId="665"/>
            <ac:picMk id="9" creationId="{90F1BDBE-8042-A5BA-D914-66A5A0A5BBE1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17.803" v="4" actId="478"/>
        <pc:sldMkLst>
          <pc:docMk/>
          <pc:sldMk cId="3521447764" sldId="666"/>
        </pc:sldMkLst>
        <pc:picChg chg="del">
          <ac:chgData name="Diego Regis Marques Ferreira dos Santos" userId="d3342849-fabc-4956-b620-a7f0be215868" providerId="ADAL" clId="{CE35E8C4-6B5E-4BF4-8FD2-810BA6C7D950}" dt="2024-12-20T02:09:17.803" v="4" actId="478"/>
          <ac:picMkLst>
            <pc:docMk/>
            <pc:sldMk cId="3521447764" sldId="666"/>
            <ac:picMk id="10" creationId="{0243ACA8-2754-EC94-5231-23E5150BB152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0.165" v="5" actId="478"/>
        <pc:sldMkLst>
          <pc:docMk/>
          <pc:sldMk cId="4212933794" sldId="667"/>
        </pc:sldMkLst>
        <pc:picChg chg="del">
          <ac:chgData name="Diego Regis Marques Ferreira dos Santos" userId="d3342849-fabc-4956-b620-a7f0be215868" providerId="ADAL" clId="{CE35E8C4-6B5E-4BF4-8FD2-810BA6C7D950}" dt="2024-12-20T02:09:20.165" v="5" actId="478"/>
          <ac:picMkLst>
            <pc:docMk/>
            <pc:sldMk cId="4212933794" sldId="667"/>
            <ac:picMk id="11" creationId="{23C700D1-4AFD-18AB-0D93-4D87A4AA3C8D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3.273" v="6" actId="478"/>
        <pc:sldMkLst>
          <pc:docMk/>
          <pc:sldMk cId="2278405067" sldId="668"/>
        </pc:sldMkLst>
        <pc:picChg chg="del">
          <ac:chgData name="Diego Regis Marques Ferreira dos Santos" userId="d3342849-fabc-4956-b620-a7f0be215868" providerId="ADAL" clId="{CE35E8C4-6B5E-4BF4-8FD2-810BA6C7D950}" dt="2024-12-20T02:09:23.273" v="6" actId="478"/>
          <ac:picMkLst>
            <pc:docMk/>
            <pc:sldMk cId="2278405067" sldId="668"/>
            <ac:picMk id="4" creationId="{298AFC2B-195D-3C65-D308-D858CE3BA33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5.301" v="7" actId="478"/>
        <pc:sldMkLst>
          <pc:docMk/>
          <pc:sldMk cId="1717332878" sldId="669"/>
        </pc:sldMkLst>
        <pc:picChg chg="del">
          <ac:chgData name="Diego Regis Marques Ferreira dos Santos" userId="d3342849-fabc-4956-b620-a7f0be215868" providerId="ADAL" clId="{CE35E8C4-6B5E-4BF4-8FD2-810BA6C7D950}" dt="2024-12-20T02:09:25.301" v="7" actId="478"/>
          <ac:picMkLst>
            <pc:docMk/>
            <pc:sldMk cId="1717332878" sldId="669"/>
            <ac:picMk id="4" creationId="{E494B4CB-D7F1-3140-E941-D77C8693B76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9.730" v="8" actId="478"/>
        <pc:sldMkLst>
          <pc:docMk/>
          <pc:sldMk cId="689591669" sldId="670"/>
        </pc:sldMkLst>
        <pc:picChg chg="del">
          <ac:chgData name="Diego Regis Marques Ferreira dos Santos" userId="d3342849-fabc-4956-b620-a7f0be215868" providerId="ADAL" clId="{CE35E8C4-6B5E-4BF4-8FD2-810BA6C7D950}" dt="2024-12-20T02:09:29.730" v="8" actId="478"/>
          <ac:picMkLst>
            <pc:docMk/>
            <pc:sldMk cId="689591669" sldId="670"/>
            <ac:picMk id="18" creationId="{74DABFA2-C56D-47F1-E5C5-DDF32ACF43D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33.283" v="9" actId="478"/>
        <pc:sldMkLst>
          <pc:docMk/>
          <pc:sldMk cId="3120625948" sldId="671"/>
        </pc:sldMkLst>
        <pc:picChg chg="del">
          <ac:chgData name="Diego Regis Marques Ferreira dos Santos" userId="d3342849-fabc-4956-b620-a7f0be215868" providerId="ADAL" clId="{CE35E8C4-6B5E-4BF4-8FD2-810BA6C7D950}" dt="2024-12-20T02:09:33.283" v="9" actId="478"/>
          <ac:picMkLst>
            <pc:docMk/>
            <pc:sldMk cId="3120625948" sldId="671"/>
            <ac:picMk id="9" creationId="{EE1AC4ED-5D80-E98E-FCEF-7FC184A9145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38.368" v="10" actId="478"/>
        <pc:sldMkLst>
          <pc:docMk/>
          <pc:sldMk cId="314860988" sldId="672"/>
        </pc:sldMkLst>
        <pc:picChg chg="del">
          <ac:chgData name="Diego Regis Marques Ferreira dos Santos" userId="d3342849-fabc-4956-b620-a7f0be215868" providerId="ADAL" clId="{CE35E8C4-6B5E-4BF4-8FD2-810BA6C7D950}" dt="2024-12-20T02:09:38.368" v="10" actId="478"/>
          <ac:picMkLst>
            <pc:docMk/>
            <pc:sldMk cId="314860988" sldId="672"/>
            <ac:picMk id="3" creationId="{0BA6C2FE-6127-FB31-65CA-F23D1E118CF6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42.822" v="11" actId="478"/>
        <pc:sldMkLst>
          <pc:docMk/>
          <pc:sldMk cId="1038497474" sldId="673"/>
        </pc:sldMkLst>
        <pc:picChg chg="del">
          <ac:chgData name="Diego Regis Marques Ferreira dos Santos" userId="d3342849-fabc-4956-b620-a7f0be215868" providerId="ADAL" clId="{CE35E8C4-6B5E-4BF4-8FD2-810BA6C7D950}" dt="2024-12-20T02:09:42.822" v="11" actId="478"/>
          <ac:picMkLst>
            <pc:docMk/>
            <pc:sldMk cId="1038497474" sldId="673"/>
            <ac:picMk id="4" creationId="{56C446FF-87AC-0112-B738-43082AC1E583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45.679" v="12" actId="478"/>
        <pc:sldMkLst>
          <pc:docMk/>
          <pc:sldMk cId="3820988630" sldId="674"/>
        </pc:sldMkLst>
        <pc:picChg chg="del">
          <ac:chgData name="Diego Regis Marques Ferreira dos Santos" userId="d3342849-fabc-4956-b620-a7f0be215868" providerId="ADAL" clId="{CE35E8C4-6B5E-4BF4-8FD2-810BA6C7D950}" dt="2024-12-20T02:09:45.679" v="12" actId="478"/>
          <ac:picMkLst>
            <pc:docMk/>
            <pc:sldMk cId="3820988630" sldId="674"/>
            <ac:picMk id="6" creationId="{48F6D87D-8A55-9084-3A10-A8D36EDE49D3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48.337" v="13" actId="478"/>
        <pc:sldMkLst>
          <pc:docMk/>
          <pc:sldMk cId="123700528" sldId="675"/>
        </pc:sldMkLst>
        <pc:picChg chg="del">
          <ac:chgData name="Diego Regis Marques Ferreira dos Santos" userId="d3342849-fabc-4956-b620-a7f0be215868" providerId="ADAL" clId="{CE35E8C4-6B5E-4BF4-8FD2-810BA6C7D950}" dt="2024-12-20T02:09:48.337" v="13" actId="478"/>
          <ac:picMkLst>
            <pc:docMk/>
            <pc:sldMk cId="123700528" sldId="675"/>
            <ac:picMk id="4" creationId="{8769B3B0-BB71-522E-6588-D3BF7D49510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52.115" v="14" actId="478"/>
        <pc:sldMkLst>
          <pc:docMk/>
          <pc:sldMk cId="4026085786" sldId="676"/>
        </pc:sldMkLst>
        <pc:picChg chg="del">
          <ac:chgData name="Diego Regis Marques Ferreira dos Santos" userId="d3342849-fabc-4956-b620-a7f0be215868" providerId="ADAL" clId="{CE35E8C4-6B5E-4BF4-8FD2-810BA6C7D950}" dt="2024-12-20T02:09:52.115" v="14" actId="478"/>
          <ac:picMkLst>
            <pc:docMk/>
            <pc:sldMk cId="4026085786" sldId="676"/>
            <ac:picMk id="5" creationId="{D68D6008-0E05-F3D6-B8F8-E408C38C9CB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59.405" v="15" actId="478"/>
        <pc:sldMkLst>
          <pc:docMk/>
          <pc:sldMk cId="4003345231" sldId="677"/>
        </pc:sldMkLst>
        <pc:picChg chg="del">
          <ac:chgData name="Diego Regis Marques Ferreira dos Santos" userId="d3342849-fabc-4956-b620-a7f0be215868" providerId="ADAL" clId="{CE35E8C4-6B5E-4BF4-8FD2-810BA6C7D950}" dt="2024-12-20T02:09:59.405" v="15" actId="478"/>
          <ac:picMkLst>
            <pc:docMk/>
            <pc:sldMk cId="4003345231" sldId="677"/>
            <ac:picMk id="5" creationId="{83605E6D-B514-A089-EF32-8DE9A3EEEA15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3.443" v="16" actId="478"/>
        <pc:sldMkLst>
          <pc:docMk/>
          <pc:sldMk cId="3580559919" sldId="678"/>
        </pc:sldMkLst>
        <pc:picChg chg="del">
          <ac:chgData name="Diego Regis Marques Ferreira dos Santos" userId="d3342849-fabc-4956-b620-a7f0be215868" providerId="ADAL" clId="{CE35E8C4-6B5E-4BF4-8FD2-810BA6C7D950}" dt="2024-12-20T02:10:03.443" v="16" actId="478"/>
          <ac:picMkLst>
            <pc:docMk/>
            <pc:sldMk cId="3580559919" sldId="678"/>
            <ac:picMk id="4" creationId="{857706B4-6F61-8A16-BC31-D0CFED1FB50F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5.322" v="17" actId="478"/>
        <pc:sldMkLst>
          <pc:docMk/>
          <pc:sldMk cId="2319746056" sldId="679"/>
        </pc:sldMkLst>
        <pc:picChg chg="del">
          <ac:chgData name="Diego Regis Marques Ferreira dos Santos" userId="d3342849-fabc-4956-b620-a7f0be215868" providerId="ADAL" clId="{CE35E8C4-6B5E-4BF4-8FD2-810BA6C7D950}" dt="2024-12-20T02:10:05.322" v="17" actId="478"/>
          <ac:picMkLst>
            <pc:docMk/>
            <pc:sldMk cId="2319746056" sldId="679"/>
            <ac:picMk id="4" creationId="{7904A54B-4DB7-72E5-D1F2-A00D6441C6F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7.572" v="18" actId="478"/>
        <pc:sldMkLst>
          <pc:docMk/>
          <pc:sldMk cId="2055210209" sldId="680"/>
        </pc:sldMkLst>
        <pc:picChg chg="del">
          <ac:chgData name="Diego Regis Marques Ferreira dos Santos" userId="d3342849-fabc-4956-b620-a7f0be215868" providerId="ADAL" clId="{CE35E8C4-6B5E-4BF4-8FD2-810BA6C7D950}" dt="2024-12-20T02:10:07.572" v="18" actId="478"/>
          <ac:picMkLst>
            <pc:docMk/>
            <pc:sldMk cId="2055210209" sldId="680"/>
            <ac:picMk id="6" creationId="{992411F8-F341-38A3-D302-0DA531A70F20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9.754" v="19" actId="478"/>
        <pc:sldMkLst>
          <pc:docMk/>
          <pc:sldMk cId="794511812" sldId="681"/>
        </pc:sldMkLst>
        <pc:picChg chg="del">
          <ac:chgData name="Diego Regis Marques Ferreira dos Santos" userId="d3342849-fabc-4956-b620-a7f0be215868" providerId="ADAL" clId="{CE35E8C4-6B5E-4BF4-8FD2-810BA6C7D950}" dt="2024-12-20T02:10:09.754" v="19" actId="478"/>
          <ac:picMkLst>
            <pc:docMk/>
            <pc:sldMk cId="794511812" sldId="681"/>
            <ac:picMk id="4" creationId="{8362209C-5594-8534-4621-48267566E4B6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12.727" v="20" actId="478"/>
        <pc:sldMkLst>
          <pc:docMk/>
          <pc:sldMk cId="2265182935" sldId="682"/>
        </pc:sldMkLst>
        <pc:picChg chg="del">
          <ac:chgData name="Diego Regis Marques Ferreira dos Santos" userId="d3342849-fabc-4956-b620-a7f0be215868" providerId="ADAL" clId="{CE35E8C4-6B5E-4BF4-8FD2-810BA6C7D950}" dt="2024-12-20T02:10:12.727" v="20" actId="478"/>
          <ac:picMkLst>
            <pc:docMk/>
            <pc:sldMk cId="2265182935" sldId="682"/>
            <ac:picMk id="4" creationId="{EA8F4F88-0D08-C112-33CC-F1579DD989F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15.649" v="21" actId="478"/>
        <pc:sldMkLst>
          <pc:docMk/>
          <pc:sldMk cId="2827304519" sldId="683"/>
        </pc:sldMkLst>
        <pc:picChg chg="del">
          <ac:chgData name="Diego Regis Marques Ferreira dos Santos" userId="d3342849-fabc-4956-b620-a7f0be215868" providerId="ADAL" clId="{CE35E8C4-6B5E-4BF4-8FD2-810BA6C7D950}" dt="2024-12-20T02:10:15.649" v="21" actId="478"/>
          <ac:picMkLst>
            <pc:docMk/>
            <pc:sldMk cId="2827304519" sldId="683"/>
            <ac:picMk id="4" creationId="{663AA896-8959-9E94-59F2-6882335890C5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19.181" v="22" actId="478"/>
        <pc:sldMkLst>
          <pc:docMk/>
          <pc:sldMk cId="4244949329" sldId="684"/>
        </pc:sldMkLst>
        <pc:picChg chg="del">
          <ac:chgData name="Diego Regis Marques Ferreira dos Santos" userId="d3342849-fabc-4956-b620-a7f0be215868" providerId="ADAL" clId="{CE35E8C4-6B5E-4BF4-8FD2-810BA6C7D950}" dt="2024-12-20T02:10:19.181" v="22" actId="478"/>
          <ac:picMkLst>
            <pc:docMk/>
            <pc:sldMk cId="4244949329" sldId="684"/>
            <ac:picMk id="4" creationId="{2BC55470-0D2F-894F-B586-9E9EEEF66AB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7:35.221" v="0" actId="478"/>
        <pc:sldMkLst>
          <pc:docMk/>
          <pc:sldMk cId="451291593" sldId="685"/>
        </pc:sldMkLst>
        <pc:picChg chg="del">
          <ac:chgData name="Diego Regis Marques Ferreira dos Santos" userId="d3342849-fabc-4956-b620-a7f0be215868" providerId="ADAL" clId="{CE35E8C4-6B5E-4BF4-8FD2-810BA6C7D950}" dt="2024-12-20T02:07:35.221" v="0" actId="478"/>
          <ac:picMkLst>
            <pc:docMk/>
            <pc:sldMk cId="451291593" sldId="685"/>
            <ac:picMk id="15" creationId="{1AA94388-5525-066D-A0A6-7D2C2F880CC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24.200" v="23" actId="478"/>
        <pc:sldMkLst>
          <pc:docMk/>
          <pc:sldMk cId="2277742837" sldId="686"/>
        </pc:sldMkLst>
        <pc:picChg chg="del">
          <ac:chgData name="Diego Regis Marques Ferreira dos Santos" userId="d3342849-fabc-4956-b620-a7f0be215868" providerId="ADAL" clId="{CE35E8C4-6B5E-4BF4-8FD2-810BA6C7D950}" dt="2024-12-20T02:10:24.200" v="23" actId="478"/>
          <ac:picMkLst>
            <pc:docMk/>
            <pc:sldMk cId="2277742837" sldId="686"/>
            <ac:picMk id="11" creationId="{C946C138-CF7E-3C06-3721-66F94891F276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39.095" v="24" actId="478"/>
        <pc:sldMkLst>
          <pc:docMk/>
          <pc:sldMk cId="934384055" sldId="687"/>
        </pc:sldMkLst>
        <pc:picChg chg="del">
          <ac:chgData name="Diego Regis Marques Ferreira dos Santos" userId="d3342849-fabc-4956-b620-a7f0be215868" providerId="ADAL" clId="{CE35E8C4-6B5E-4BF4-8FD2-810BA6C7D950}" dt="2024-12-20T02:10:39.095" v="24" actId="478"/>
          <ac:picMkLst>
            <pc:docMk/>
            <pc:sldMk cId="934384055" sldId="687"/>
            <ac:picMk id="11" creationId="{68C34695-3E4D-F2BF-45A7-216C54A545F3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41.367" v="25" actId="478"/>
        <pc:sldMkLst>
          <pc:docMk/>
          <pc:sldMk cId="3126958717" sldId="688"/>
        </pc:sldMkLst>
        <pc:picChg chg="del">
          <ac:chgData name="Diego Regis Marques Ferreira dos Santos" userId="d3342849-fabc-4956-b620-a7f0be215868" providerId="ADAL" clId="{CE35E8C4-6B5E-4BF4-8FD2-810BA6C7D950}" dt="2024-12-20T02:10:41.367" v="25" actId="478"/>
          <ac:picMkLst>
            <pc:docMk/>
            <pc:sldMk cId="3126958717" sldId="688"/>
            <ac:picMk id="3" creationId="{AD57E43A-7B18-73AE-0AF9-135F72C9C7E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44.518" v="26" actId="478"/>
        <pc:sldMkLst>
          <pc:docMk/>
          <pc:sldMk cId="2493707428" sldId="689"/>
        </pc:sldMkLst>
        <pc:picChg chg="del">
          <ac:chgData name="Diego Regis Marques Ferreira dos Santos" userId="d3342849-fabc-4956-b620-a7f0be215868" providerId="ADAL" clId="{CE35E8C4-6B5E-4BF4-8FD2-810BA6C7D950}" dt="2024-12-20T02:10:44.518" v="26" actId="478"/>
          <ac:picMkLst>
            <pc:docMk/>
            <pc:sldMk cId="2493707428" sldId="689"/>
            <ac:picMk id="10" creationId="{D6AC909E-8FD5-6E2A-D83A-5F291F745C3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48.209" v="27" actId="478"/>
        <pc:sldMkLst>
          <pc:docMk/>
          <pc:sldMk cId="2557655275" sldId="692"/>
        </pc:sldMkLst>
        <pc:picChg chg="del">
          <ac:chgData name="Diego Regis Marques Ferreira dos Santos" userId="d3342849-fabc-4956-b620-a7f0be215868" providerId="ADAL" clId="{CE35E8C4-6B5E-4BF4-8FD2-810BA6C7D950}" dt="2024-12-20T02:10:48.209" v="27" actId="478"/>
          <ac:picMkLst>
            <pc:docMk/>
            <pc:sldMk cId="2557655275" sldId="692"/>
            <ac:picMk id="11" creationId="{302F0D66-A994-E303-5FB8-B9E00AB0D44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51.156" v="28" actId="478"/>
        <pc:sldMkLst>
          <pc:docMk/>
          <pc:sldMk cId="1390408746" sldId="693"/>
        </pc:sldMkLst>
        <pc:picChg chg="del">
          <ac:chgData name="Diego Regis Marques Ferreira dos Santos" userId="d3342849-fabc-4956-b620-a7f0be215868" providerId="ADAL" clId="{CE35E8C4-6B5E-4BF4-8FD2-810BA6C7D950}" dt="2024-12-20T02:10:51.156" v="28" actId="478"/>
          <ac:picMkLst>
            <pc:docMk/>
            <pc:sldMk cId="1390408746" sldId="693"/>
            <ac:picMk id="3" creationId="{8E6AEB80-723D-294E-AFDD-F12C2F0AEAFF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56.891" v="30" actId="478"/>
        <pc:sldMkLst>
          <pc:docMk/>
          <pc:sldMk cId="449678050" sldId="694"/>
        </pc:sldMkLst>
        <pc:picChg chg="del">
          <ac:chgData name="Diego Regis Marques Ferreira dos Santos" userId="d3342849-fabc-4956-b620-a7f0be215868" providerId="ADAL" clId="{CE35E8C4-6B5E-4BF4-8FD2-810BA6C7D950}" dt="2024-12-20T02:10:56.891" v="30" actId="478"/>
          <ac:picMkLst>
            <pc:docMk/>
            <pc:sldMk cId="449678050" sldId="694"/>
            <ac:picMk id="4" creationId="{E8DD7152-5783-7A67-140E-267BFD1C1D5F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54.146" v="29" actId="478"/>
        <pc:sldMkLst>
          <pc:docMk/>
          <pc:sldMk cId="4015242454" sldId="695"/>
        </pc:sldMkLst>
        <pc:picChg chg="del">
          <ac:chgData name="Diego Regis Marques Ferreira dos Santos" userId="d3342849-fabc-4956-b620-a7f0be215868" providerId="ADAL" clId="{CE35E8C4-6B5E-4BF4-8FD2-810BA6C7D950}" dt="2024-12-20T02:10:54.146" v="29" actId="478"/>
          <ac:picMkLst>
            <pc:docMk/>
            <pc:sldMk cId="4015242454" sldId="695"/>
            <ac:picMk id="3" creationId="{88CF79E2-E806-2580-337C-C8E4750B2F11}"/>
          </ac:picMkLst>
        </pc:picChg>
      </pc:sldChg>
    </pc:docChg>
  </pc:docChgLst>
  <pc:docChgLst>
    <pc:chgData name="Diego Regis Marques Ferreira dos Santos" userId="d3342849-fabc-4956-b620-a7f0be215868" providerId="ADAL" clId="{AF422AEF-ADD2-4B05-A4AC-27BCF3AC7E8E}"/>
    <pc:docChg chg="custSel modSld">
      <pc:chgData name="Diego Regis Marques Ferreira dos Santos" userId="d3342849-fabc-4956-b620-a7f0be215868" providerId="ADAL" clId="{AF422AEF-ADD2-4B05-A4AC-27BCF3AC7E8E}" dt="2024-12-20T03:53:26.578" v="30" actId="478"/>
      <pc:docMkLst>
        <pc:docMk/>
      </pc:docMkLst>
      <pc:sldChg chg="delSp mod">
        <pc:chgData name="Diego Regis Marques Ferreira dos Santos" userId="d3342849-fabc-4956-b620-a7f0be215868" providerId="ADAL" clId="{AF422AEF-ADD2-4B05-A4AC-27BCF3AC7E8E}" dt="2024-12-20T03:51:52.508" v="1" actId="478"/>
        <pc:sldMkLst>
          <pc:docMk/>
          <pc:sldMk cId="321940265" sldId="663"/>
        </pc:sldMkLst>
        <pc:picChg chg="del">
          <ac:chgData name="Diego Regis Marques Ferreira dos Santos" userId="d3342849-fabc-4956-b620-a7f0be215868" providerId="ADAL" clId="{AF422AEF-ADD2-4B05-A4AC-27BCF3AC7E8E}" dt="2024-12-20T03:51:52.508" v="1" actId="478"/>
          <ac:picMkLst>
            <pc:docMk/>
            <pc:sldMk cId="321940265" sldId="663"/>
            <ac:picMk id="102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54.331" v="2" actId="478"/>
        <pc:sldMkLst>
          <pc:docMk/>
          <pc:sldMk cId="346428507" sldId="664"/>
        </pc:sldMkLst>
        <pc:picChg chg="del">
          <ac:chgData name="Diego Regis Marques Ferreira dos Santos" userId="d3342849-fabc-4956-b620-a7f0be215868" providerId="ADAL" clId="{AF422AEF-ADD2-4B05-A4AC-27BCF3AC7E8E}" dt="2024-12-20T03:51:54.331" v="2" actId="478"/>
          <ac:picMkLst>
            <pc:docMk/>
            <pc:sldMk cId="346428507" sldId="664"/>
            <ac:picMk id="118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57.511" v="3" actId="478"/>
        <pc:sldMkLst>
          <pc:docMk/>
          <pc:sldMk cId="2198692125" sldId="665"/>
        </pc:sldMkLst>
        <pc:picChg chg="del">
          <ac:chgData name="Diego Regis Marques Ferreira dos Santos" userId="d3342849-fabc-4956-b620-a7f0be215868" providerId="ADAL" clId="{AF422AEF-ADD2-4B05-A4AC-27BCF3AC7E8E}" dt="2024-12-20T03:51:57.511" v="3" actId="478"/>
          <ac:picMkLst>
            <pc:docMk/>
            <pc:sldMk cId="2198692125" sldId="665"/>
            <ac:picMk id="13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59.394" v="4" actId="478"/>
        <pc:sldMkLst>
          <pc:docMk/>
          <pc:sldMk cId="3521447764" sldId="666"/>
        </pc:sldMkLst>
        <pc:picChg chg="del">
          <ac:chgData name="Diego Regis Marques Ferreira dos Santos" userId="d3342849-fabc-4956-b620-a7f0be215868" providerId="ADAL" clId="{AF422AEF-ADD2-4B05-A4AC-27BCF3AC7E8E}" dt="2024-12-20T03:51:59.394" v="4" actId="478"/>
          <ac:picMkLst>
            <pc:docMk/>
            <pc:sldMk cId="3521447764" sldId="666"/>
            <ac:picMk id="13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1.305" v="5" actId="478"/>
        <pc:sldMkLst>
          <pc:docMk/>
          <pc:sldMk cId="4212933794" sldId="667"/>
        </pc:sldMkLst>
        <pc:picChg chg="del">
          <ac:chgData name="Diego Regis Marques Ferreira dos Santos" userId="d3342849-fabc-4956-b620-a7f0be215868" providerId="ADAL" clId="{AF422AEF-ADD2-4B05-A4AC-27BCF3AC7E8E}" dt="2024-12-20T03:52:01.305" v="5" actId="478"/>
          <ac:picMkLst>
            <pc:docMk/>
            <pc:sldMk cId="4212933794" sldId="667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3.458" v="6" actId="478"/>
        <pc:sldMkLst>
          <pc:docMk/>
          <pc:sldMk cId="2278405067" sldId="668"/>
        </pc:sldMkLst>
        <pc:picChg chg="del">
          <ac:chgData name="Diego Regis Marques Ferreira dos Santos" userId="d3342849-fabc-4956-b620-a7f0be215868" providerId="ADAL" clId="{AF422AEF-ADD2-4B05-A4AC-27BCF3AC7E8E}" dt="2024-12-20T03:52:03.458" v="6" actId="478"/>
          <ac:picMkLst>
            <pc:docMk/>
            <pc:sldMk cId="2278405067" sldId="668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6.210" v="7" actId="478"/>
        <pc:sldMkLst>
          <pc:docMk/>
          <pc:sldMk cId="1717332878" sldId="669"/>
        </pc:sldMkLst>
        <pc:picChg chg="del">
          <ac:chgData name="Diego Regis Marques Ferreira dos Santos" userId="d3342849-fabc-4956-b620-a7f0be215868" providerId="ADAL" clId="{AF422AEF-ADD2-4B05-A4AC-27BCF3AC7E8E}" dt="2024-12-20T03:52:06.210" v="7" actId="478"/>
          <ac:picMkLst>
            <pc:docMk/>
            <pc:sldMk cId="1717332878" sldId="669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9.229" v="8" actId="478"/>
        <pc:sldMkLst>
          <pc:docMk/>
          <pc:sldMk cId="689591669" sldId="670"/>
        </pc:sldMkLst>
        <pc:picChg chg="del">
          <ac:chgData name="Diego Regis Marques Ferreira dos Santos" userId="d3342849-fabc-4956-b620-a7f0be215868" providerId="ADAL" clId="{AF422AEF-ADD2-4B05-A4AC-27BCF3AC7E8E}" dt="2024-12-20T03:52:09.229" v="8" actId="478"/>
          <ac:picMkLst>
            <pc:docMk/>
            <pc:sldMk cId="689591669" sldId="670"/>
            <ac:picMk id="10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15.054" v="9" actId="478"/>
        <pc:sldMkLst>
          <pc:docMk/>
          <pc:sldMk cId="3120625948" sldId="671"/>
        </pc:sldMkLst>
        <pc:picChg chg="del">
          <ac:chgData name="Diego Regis Marques Ferreira dos Santos" userId="d3342849-fabc-4956-b620-a7f0be215868" providerId="ADAL" clId="{AF422AEF-ADD2-4B05-A4AC-27BCF3AC7E8E}" dt="2024-12-20T03:52:15.054" v="9" actId="478"/>
          <ac:picMkLst>
            <pc:docMk/>
            <pc:sldMk cId="3120625948" sldId="671"/>
            <ac:picMk id="93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17.551" v="10" actId="478"/>
        <pc:sldMkLst>
          <pc:docMk/>
          <pc:sldMk cId="314860988" sldId="672"/>
        </pc:sldMkLst>
        <pc:picChg chg="del">
          <ac:chgData name="Diego Regis Marques Ferreira dos Santos" userId="d3342849-fabc-4956-b620-a7f0be215868" providerId="ADAL" clId="{AF422AEF-ADD2-4B05-A4AC-27BCF3AC7E8E}" dt="2024-12-20T03:52:17.551" v="10" actId="478"/>
          <ac:picMkLst>
            <pc:docMk/>
            <pc:sldMk cId="314860988" sldId="672"/>
            <ac:picMk id="13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20.589" v="11" actId="478"/>
        <pc:sldMkLst>
          <pc:docMk/>
          <pc:sldMk cId="1038497474" sldId="673"/>
        </pc:sldMkLst>
        <pc:picChg chg="del">
          <ac:chgData name="Diego Regis Marques Ferreira dos Santos" userId="d3342849-fabc-4956-b620-a7f0be215868" providerId="ADAL" clId="{AF422AEF-ADD2-4B05-A4AC-27BCF3AC7E8E}" dt="2024-12-20T03:52:20.589" v="11" actId="478"/>
          <ac:picMkLst>
            <pc:docMk/>
            <pc:sldMk cId="1038497474" sldId="673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25.809" v="12" actId="478"/>
        <pc:sldMkLst>
          <pc:docMk/>
          <pc:sldMk cId="3820988630" sldId="674"/>
        </pc:sldMkLst>
        <pc:picChg chg="del">
          <ac:chgData name="Diego Regis Marques Ferreira dos Santos" userId="d3342849-fabc-4956-b620-a7f0be215868" providerId="ADAL" clId="{AF422AEF-ADD2-4B05-A4AC-27BCF3AC7E8E}" dt="2024-12-20T03:52:25.809" v="12" actId="478"/>
          <ac:picMkLst>
            <pc:docMk/>
            <pc:sldMk cId="3820988630" sldId="674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33.571" v="13" actId="478"/>
        <pc:sldMkLst>
          <pc:docMk/>
          <pc:sldMk cId="123700528" sldId="675"/>
        </pc:sldMkLst>
        <pc:picChg chg="del">
          <ac:chgData name="Diego Regis Marques Ferreira dos Santos" userId="d3342849-fabc-4956-b620-a7f0be215868" providerId="ADAL" clId="{AF422AEF-ADD2-4B05-A4AC-27BCF3AC7E8E}" dt="2024-12-20T03:52:33.571" v="13" actId="478"/>
          <ac:picMkLst>
            <pc:docMk/>
            <pc:sldMk cId="123700528" sldId="675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39.556" v="14" actId="478"/>
        <pc:sldMkLst>
          <pc:docMk/>
          <pc:sldMk cId="4026085786" sldId="676"/>
        </pc:sldMkLst>
        <pc:picChg chg="del">
          <ac:chgData name="Diego Regis Marques Ferreira dos Santos" userId="d3342849-fabc-4956-b620-a7f0be215868" providerId="ADAL" clId="{AF422AEF-ADD2-4B05-A4AC-27BCF3AC7E8E}" dt="2024-12-20T03:52:39.556" v="14" actId="478"/>
          <ac:picMkLst>
            <pc:docMk/>
            <pc:sldMk cId="4026085786" sldId="676"/>
            <ac:picMk id="9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42.391" v="15" actId="478"/>
        <pc:sldMkLst>
          <pc:docMk/>
          <pc:sldMk cId="4003345231" sldId="677"/>
        </pc:sldMkLst>
        <pc:picChg chg="del">
          <ac:chgData name="Diego Regis Marques Ferreira dos Santos" userId="d3342849-fabc-4956-b620-a7f0be215868" providerId="ADAL" clId="{AF422AEF-ADD2-4B05-A4AC-27BCF3AC7E8E}" dt="2024-12-20T03:52:42.391" v="15" actId="478"/>
          <ac:picMkLst>
            <pc:docMk/>
            <pc:sldMk cId="4003345231" sldId="677"/>
            <ac:picMk id="7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45.826" v="16" actId="478"/>
        <pc:sldMkLst>
          <pc:docMk/>
          <pc:sldMk cId="3580559919" sldId="678"/>
        </pc:sldMkLst>
        <pc:picChg chg="del">
          <ac:chgData name="Diego Regis Marques Ferreira dos Santos" userId="d3342849-fabc-4956-b620-a7f0be215868" providerId="ADAL" clId="{AF422AEF-ADD2-4B05-A4AC-27BCF3AC7E8E}" dt="2024-12-20T03:52:45.826" v="16" actId="478"/>
          <ac:picMkLst>
            <pc:docMk/>
            <pc:sldMk cId="3580559919" sldId="678"/>
            <ac:picMk id="9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47.610" v="17" actId="478"/>
        <pc:sldMkLst>
          <pc:docMk/>
          <pc:sldMk cId="2319746056" sldId="679"/>
        </pc:sldMkLst>
        <pc:picChg chg="del">
          <ac:chgData name="Diego Regis Marques Ferreira dos Santos" userId="d3342849-fabc-4956-b620-a7f0be215868" providerId="ADAL" clId="{AF422AEF-ADD2-4B05-A4AC-27BCF3AC7E8E}" dt="2024-12-20T03:52:47.610" v="17" actId="478"/>
          <ac:picMkLst>
            <pc:docMk/>
            <pc:sldMk cId="2319746056" sldId="679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50.267" v="18" actId="478"/>
        <pc:sldMkLst>
          <pc:docMk/>
          <pc:sldMk cId="2055210209" sldId="680"/>
        </pc:sldMkLst>
        <pc:picChg chg="del">
          <ac:chgData name="Diego Regis Marques Ferreira dos Santos" userId="d3342849-fabc-4956-b620-a7f0be215868" providerId="ADAL" clId="{AF422AEF-ADD2-4B05-A4AC-27BCF3AC7E8E}" dt="2024-12-20T03:52:50.267" v="18" actId="478"/>
          <ac:picMkLst>
            <pc:docMk/>
            <pc:sldMk cId="2055210209" sldId="680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52.601" v="19" actId="478"/>
        <pc:sldMkLst>
          <pc:docMk/>
          <pc:sldMk cId="794511812" sldId="681"/>
        </pc:sldMkLst>
        <pc:picChg chg="del">
          <ac:chgData name="Diego Regis Marques Ferreira dos Santos" userId="d3342849-fabc-4956-b620-a7f0be215868" providerId="ADAL" clId="{AF422AEF-ADD2-4B05-A4AC-27BCF3AC7E8E}" dt="2024-12-20T03:52:52.601" v="19" actId="478"/>
          <ac:picMkLst>
            <pc:docMk/>
            <pc:sldMk cId="794511812" sldId="681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56.030" v="20" actId="478"/>
        <pc:sldMkLst>
          <pc:docMk/>
          <pc:sldMk cId="2265182935" sldId="682"/>
        </pc:sldMkLst>
        <pc:picChg chg="del">
          <ac:chgData name="Diego Regis Marques Ferreira dos Santos" userId="d3342849-fabc-4956-b620-a7f0be215868" providerId="ADAL" clId="{AF422AEF-ADD2-4B05-A4AC-27BCF3AC7E8E}" dt="2024-12-20T03:52:56.030" v="20" actId="478"/>
          <ac:picMkLst>
            <pc:docMk/>
            <pc:sldMk cId="2265182935" sldId="682"/>
            <ac:picMk id="9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00.392" v="21" actId="478"/>
        <pc:sldMkLst>
          <pc:docMk/>
          <pc:sldMk cId="2827304519" sldId="683"/>
        </pc:sldMkLst>
        <pc:picChg chg="del">
          <ac:chgData name="Diego Regis Marques Ferreira dos Santos" userId="d3342849-fabc-4956-b620-a7f0be215868" providerId="ADAL" clId="{AF422AEF-ADD2-4B05-A4AC-27BCF3AC7E8E}" dt="2024-12-20T03:53:00.392" v="21" actId="478"/>
          <ac:picMkLst>
            <pc:docMk/>
            <pc:sldMk cId="2827304519" sldId="683"/>
            <ac:picMk id="78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05.344" v="22" actId="478"/>
        <pc:sldMkLst>
          <pc:docMk/>
          <pc:sldMk cId="4244949329" sldId="684"/>
        </pc:sldMkLst>
        <pc:picChg chg="del">
          <ac:chgData name="Diego Regis Marques Ferreira dos Santos" userId="d3342849-fabc-4956-b620-a7f0be215868" providerId="ADAL" clId="{AF422AEF-ADD2-4B05-A4AC-27BCF3AC7E8E}" dt="2024-12-20T03:53:05.344" v="22" actId="478"/>
          <ac:picMkLst>
            <pc:docMk/>
            <pc:sldMk cId="4244949329" sldId="684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49.001" v="0" actId="478"/>
        <pc:sldMkLst>
          <pc:docMk/>
          <pc:sldMk cId="451291593" sldId="685"/>
        </pc:sldMkLst>
        <pc:picChg chg="del">
          <ac:chgData name="Diego Regis Marques Ferreira dos Santos" userId="d3342849-fabc-4956-b620-a7f0be215868" providerId="ADAL" clId="{AF422AEF-ADD2-4B05-A4AC-27BCF3AC7E8E}" dt="2024-12-20T03:51:49.001" v="0" actId="478"/>
          <ac:picMkLst>
            <pc:docMk/>
            <pc:sldMk cId="451291593" sldId="685"/>
            <ac:picMk id="98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07.841" v="23" actId="478"/>
        <pc:sldMkLst>
          <pc:docMk/>
          <pc:sldMk cId="2277742837" sldId="686"/>
        </pc:sldMkLst>
        <pc:picChg chg="del">
          <ac:chgData name="Diego Regis Marques Ferreira dos Santos" userId="d3342849-fabc-4956-b620-a7f0be215868" providerId="ADAL" clId="{AF422AEF-ADD2-4B05-A4AC-27BCF3AC7E8E}" dt="2024-12-20T03:53:07.841" v="23" actId="478"/>
          <ac:picMkLst>
            <pc:docMk/>
            <pc:sldMk cId="2277742837" sldId="686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0.099" v="24" actId="478"/>
        <pc:sldMkLst>
          <pc:docMk/>
          <pc:sldMk cId="934384055" sldId="687"/>
        </pc:sldMkLst>
        <pc:picChg chg="del">
          <ac:chgData name="Diego Regis Marques Ferreira dos Santos" userId="d3342849-fabc-4956-b620-a7f0be215868" providerId="ADAL" clId="{AF422AEF-ADD2-4B05-A4AC-27BCF3AC7E8E}" dt="2024-12-20T03:53:10.099" v="24" actId="478"/>
          <ac:picMkLst>
            <pc:docMk/>
            <pc:sldMk cId="934384055" sldId="687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4.071" v="25" actId="478"/>
        <pc:sldMkLst>
          <pc:docMk/>
          <pc:sldMk cId="3126958717" sldId="688"/>
        </pc:sldMkLst>
        <pc:picChg chg="del">
          <ac:chgData name="Diego Regis Marques Ferreira dos Santos" userId="d3342849-fabc-4956-b620-a7f0be215868" providerId="ADAL" clId="{AF422AEF-ADD2-4B05-A4AC-27BCF3AC7E8E}" dt="2024-12-20T03:53:14.071" v="25" actId="478"/>
          <ac:picMkLst>
            <pc:docMk/>
            <pc:sldMk cId="3126958717" sldId="688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7.089" v="26" actId="478"/>
        <pc:sldMkLst>
          <pc:docMk/>
          <pc:sldMk cId="2493707428" sldId="689"/>
        </pc:sldMkLst>
        <pc:picChg chg="del">
          <ac:chgData name="Diego Regis Marques Ferreira dos Santos" userId="d3342849-fabc-4956-b620-a7f0be215868" providerId="ADAL" clId="{AF422AEF-ADD2-4B05-A4AC-27BCF3AC7E8E}" dt="2024-12-20T03:53:17.089" v="26" actId="478"/>
          <ac:picMkLst>
            <pc:docMk/>
            <pc:sldMk cId="2493707428" sldId="689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9.425" v="27" actId="478"/>
        <pc:sldMkLst>
          <pc:docMk/>
          <pc:sldMk cId="2557655275" sldId="692"/>
        </pc:sldMkLst>
        <pc:picChg chg="del">
          <ac:chgData name="Diego Regis Marques Ferreira dos Santos" userId="d3342849-fabc-4956-b620-a7f0be215868" providerId="ADAL" clId="{AF422AEF-ADD2-4B05-A4AC-27BCF3AC7E8E}" dt="2024-12-20T03:53:19.425" v="27" actId="478"/>
          <ac:picMkLst>
            <pc:docMk/>
            <pc:sldMk cId="2557655275" sldId="692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21.894" v="28" actId="478"/>
        <pc:sldMkLst>
          <pc:docMk/>
          <pc:sldMk cId="1390408746" sldId="693"/>
        </pc:sldMkLst>
        <pc:picChg chg="del">
          <ac:chgData name="Diego Regis Marques Ferreira dos Santos" userId="d3342849-fabc-4956-b620-a7f0be215868" providerId="ADAL" clId="{AF422AEF-ADD2-4B05-A4AC-27BCF3AC7E8E}" dt="2024-12-20T03:53:21.894" v="28" actId="478"/>
          <ac:picMkLst>
            <pc:docMk/>
            <pc:sldMk cId="1390408746" sldId="693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26.578" v="30" actId="478"/>
        <pc:sldMkLst>
          <pc:docMk/>
          <pc:sldMk cId="449678050" sldId="694"/>
        </pc:sldMkLst>
        <pc:picChg chg="del">
          <ac:chgData name="Diego Regis Marques Ferreira dos Santos" userId="d3342849-fabc-4956-b620-a7f0be215868" providerId="ADAL" clId="{AF422AEF-ADD2-4B05-A4AC-27BCF3AC7E8E}" dt="2024-12-20T03:53:26.578" v="30" actId="478"/>
          <ac:picMkLst>
            <pc:docMk/>
            <pc:sldMk cId="449678050" sldId="694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24.058" v="29" actId="478"/>
        <pc:sldMkLst>
          <pc:docMk/>
          <pc:sldMk cId="4015242454" sldId="695"/>
        </pc:sldMkLst>
        <pc:picChg chg="del">
          <ac:chgData name="Diego Regis Marques Ferreira dos Santos" userId="d3342849-fabc-4956-b620-a7f0be215868" providerId="ADAL" clId="{AF422AEF-ADD2-4B05-A4AC-27BCF3AC7E8E}" dt="2024-12-20T03:53:24.058" v="29" actId="478"/>
          <ac:picMkLst>
            <pc:docMk/>
            <pc:sldMk cId="4015242454" sldId="695"/>
            <ac:picMk id="106" creationId="{00000000-0000-0000-0000-000000000000}"/>
          </ac:picMkLst>
        </pc:picChg>
      </pc:sldChg>
    </pc:docChg>
  </pc:docChgLst>
  <pc:docChgLst>
    <pc:chgData name="Rafael Rocha de Oliveira" userId="0d918472-91b3-4f4a-8e8c-8485159a6f85" providerId="ADAL" clId="{6BC73C3F-B33E-4B1C-A818-86FCB01DCD95}"/>
    <pc:docChg chg="modSld">
      <pc:chgData name="Rafael Rocha de Oliveira" userId="0d918472-91b3-4f4a-8e8c-8485159a6f85" providerId="ADAL" clId="{6BC73C3F-B33E-4B1C-A818-86FCB01DCD95}" dt="2024-12-20T20:38:20.182" v="5" actId="20577"/>
      <pc:docMkLst>
        <pc:docMk/>
      </pc:docMkLst>
      <pc:sldChg chg="modSp mod">
        <pc:chgData name="Rafael Rocha de Oliveira" userId="0d918472-91b3-4f4a-8e8c-8485159a6f85" providerId="ADAL" clId="{6BC73C3F-B33E-4B1C-A818-86FCB01DCD95}" dt="2024-12-20T20:38:20.182" v="5" actId="20577"/>
        <pc:sldMkLst>
          <pc:docMk/>
          <pc:sldMk cId="1736352817" sldId="594"/>
        </pc:sldMkLst>
        <pc:spChg chg="mod">
          <ac:chgData name="Rafael Rocha de Oliveira" userId="0d918472-91b3-4f4a-8e8c-8485159a6f85" providerId="ADAL" clId="{6BC73C3F-B33E-4B1C-A818-86FCB01DCD95}" dt="2024-12-20T20:38:20.182" v="5" actId="20577"/>
          <ac:spMkLst>
            <pc:docMk/>
            <pc:sldMk cId="1736352817" sldId="594"/>
            <ac:spMk id="2" creationId="{D8E7E569-8175-9E01-699E-13D79AB618C0}"/>
          </ac:spMkLst>
        </pc:spChg>
      </pc:sldChg>
    </pc:docChg>
  </pc:docChgLst>
</pc:chgInfo>
</file>

<file path=ppt/comments/modernComment_299_830D61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99FC65-5171-47C4-8AC7-285117709F75}" authorId="{A0B995C1-2887-8595-EB2F-1C3CEFC68789}" status="resolved" created="2024-12-06T13:40:41.861" complete="100000">
    <pc:sldMkLst xmlns:pc="http://schemas.microsoft.com/office/powerpoint/2013/main/command">
      <pc:docMk/>
      <pc:sldMk cId="2198692125" sldId="665"/>
    </pc:sldMkLst>
    <p188:txBody>
      <a:bodyPr/>
      <a:lstStyle/>
      <a:p>
        <a:r>
          <a:rPr lang="en-US"/>
          <a:t>Atualizar
</a:t>
        </a:r>
      </a:p>
    </p188:txBody>
  </p188:cm>
</p188:cmLst>
</file>

<file path=ppt/comments/modernComment_29A_D1E507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BD4462-C9EA-4C16-B06F-30D5FE7FA3F0}" authorId="{A0B995C1-2887-8595-EB2F-1C3CEFC68789}" status="resolved" created="2024-12-06T13:41:02.145" complete="100000">
    <pc:sldMkLst xmlns:pc="http://schemas.microsoft.com/office/powerpoint/2013/main/command">
      <pc:docMk/>
      <pc:sldMk cId="3521447764" sldId="666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9B_FB1C44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6C8EA5-A94F-4387-88BC-F0587C2F78F2}" authorId="{A0B995C1-2887-8595-EB2F-1C3CEFC68789}" status="resolved" created="2024-12-06T13:41:28.399" complete="100000">
    <pc:sldMkLst xmlns:pc="http://schemas.microsoft.com/office/powerpoint/2013/main/command">
      <pc:docMk/>
      <pc:sldMk cId="4212933794" sldId="667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9E_291A55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8A900A-E40C-4A27-ABED-4133182C5BEC}" authorId="{A0B995C1-2887-8595-EB2F-1C3CEFC68789}" status="resolved" created="2024-12-06T14:19:50.891" complete="100000">
    <pc:sldMkLst xmlns:pc="http://schemas.microsoft.com/office/powerpoint/2013/main/command">
      <pc:docMk/>
      <pc:sldMk cId="689591669" sldId="670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9F_BA00F9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8C7924-4EFC-49CE-9AC2-84ED6412BD86}" authorId="{A0B995C1-2887-8595-EB2F-1C3CEFC68789}" status="resolved" created="2024-12-06T13:47:36.784" complete="100000">
    <pc:sldMkLst xmlns:pc="http://schemas.microsoft.com/office/powerpoint/2013/main/command">
      <pc:docMk/>
      <pc:sldMk cId="3120625948" sldId="671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0_12C465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FA8E8F-5C29-498A-BAF2-F80D9B783244}" authorId="{A0B995C1-2887-8595-EB2F-1C3CEFC68789}" status="resolved" created="2024-12-06T14:18:56.574" complete="100000">
    <pc:sldMkLst xmlns:pc="http://schemas.microsoft.com/office/powerpoint/2013/main/command">
      <pc:docMk/>
      <pc:sldMk cId="314860988" sldId="672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1_3DE636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F41EE7-B665-4E81-A09C-2CCE47E13E32}" authorId="{A0B995C1-2887-8595-EB2F-1C3CEFC68789}" status="resolved" created="2024-12-06T14:19:16.680" complete="100000">
    <pc:sldMkLst xmlns:pc="http://schemas.microsoft.com/office/powerpoint/2013/main/command">
      <pc:docMk/>
      <pc:sldMk cId="1038497474" sldId="673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4_EFF931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C9913A-82CE-49CD-AC18-EBC2947361C6}" authorId="{A0B995C1-2887-8595-EB2F-1C3CEFC68789}" status="resolved" created="2024-12-06T14:22:43.957" complete="100000">
    <pc:sldMkLst xmlns:pc="http://schemas.microsoft.com/office/powerpoint/2013/main/command">
      <pc:docMk/>
      <pc:sldMk cId="4026085786" sldId="676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5_EE9E33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E1CA4F-16C9-43A8-92C4-AAD0655971E2}" authorId="{A0B995C1-2887-8595-EB2F-1C3CEFC68789}" status="resolved" created="2024-12-06T14:22:54.578" complete="100000">
    <pc:sldMkLst xmlns:pc="http://schemas.microsoft.com/office/powerpoint/2013/main/command">
      <pc:docMk/>
      <pc:sldMk cId="4003345231" sldId="677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6_D56B02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0D7E31-DB4D-4984-8EE6-673F20C21CDA}" authorId="{A0B995C1-2887-8595-EB2F-1C3CEFC68789}" status="resolved" created="2024-12-06T14:23:02.128" complete="100000">
    <pc:sldMkLst xmlns:pc="http://schemas.microsoft.com/office/powerpoint/2013/main/command">
      <pc:docMk/>
      <pc:sldMk cId="3580559919" sldId="678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7_8A4484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B18EBC-613A-4A0F-AE27-13FD66C7F289}" authorId="{A0B995C1-2887-8595-EB2F-1C3CEFC68789}" status="resolved" created="2024-12-06T14:23:21.947" complete="100000">
    <pc:sldMkLst xmlns:pc="http://schemas.microsoft.com/office/powerpoint/2013/main/command">
      <pc:docMk/>
      <pc:sldMk cId="2319746056" sldId="679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A_8703F2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C8B0F5-615C-4A1C-8429-FA32C0E9D9F5}" authorId="{A0B995C1-2887-8595-EB2F-1C3CEFC68789}" status="resolved" created="2024-12-06T14:27:36.082" complete="100000">
    <pc:sldMkLst xmlns:pc="http://schemas.microsoft.com/office/powerpoint/2013/main/command">
      <pc:docMk/>
      <pc:sldMk cId="2265182935" sldId="682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B_A8853E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3211BC-D403-4286-A88B-FDC7D3817528}" authorId="{A0B995C1-2887-8595-EB2F-1C3CEFC68789}" status="resolved" created="2024-12-06T14:27:53.922" complete="100000">
    <pc:sldMkLst xmlns:pc="http://schemas.microsoft.com/office/powerpoint/2013/main/command">
      <pc:docMk/>
      <pc:sldMk cId="2827304519" sldId="683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C_FD04C9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1EE5EA-8DFF-4B53-8CAE-13CF5C6BF1C6}" authorId="{A0B995C1-2887-8595-EB2F-1C3CEFC68789}" status="resolved" created="2024-12-06T14:27:58.986" complete="100000">
    <pc:sldMkLst xmlns:pc="http://schemas.microsoft.com/office/powerpoint/2013/main/command">
      <pc:docMk/>
      <pc:sldMk cId="4244949329" sldId="684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D_1AE629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5F5255-58F3-4AD1-9130-4D3724C7ABC9}" authorId="{A0B995C1-2887-8595-EB2F-1C3CEFC68789}" status="resolved" created="2024-12-06T13:22:13.936" complete="100000">
    <pc:sldMkLst xmlns:pc="http://schemas.microsoft.com/office/powerpoint/2013/main/command">
      <pc:docMk/>
      <pc:sldMk cId="451291593" sldId="685"/>
    </pc:sldMkLst>
    <p188:txBody>
      <a:bodyPr/>
      <a:lstStyle/>
      <a:p>
        <a:r>
          <a:rPr lang="en-US"/>
          <a:t>Atualizar
</a:t>
        </a:r>
      </a:p>
    </p188:txBody>
  </p188:cm>
</p188:cmLst>
</file>

<file path=ppt/comments/modernComment_2B5_52DFF4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D5C745-ED5A-45AB-92AC-4A6AD967A152}" authorId="{A0B995C1-2887-8595-EB2F-1C3CEFC68789}" status="resolved" created="2024-12-06T18:15:10.436" complete="100000">
    <pc:sldMkLst xmlns:pc="http://schemas.microsoft.com/office/powerpoint/2013/main/command">
      <pc:docMk/>
      <pc:sldMk cId="1390408746" sldId="693"/>
    </pc:sldMkLst>
    <p188:txBody>
      <a:bodyPr/>
      <a:lstStyle/>
      <a:p>
        <a:r>
          <a:rPr lang="en-US"/>
          <a:t>Passou do N-1 qual a mensagem atenção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3FEE67-3500-678F-61AD-094513D051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A560B-00A5-F14F-E3A3-E2DAAEF720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C18F3-DFDD-4ACC-98D8-6A4467E05B75}" type="datetime1">
              <a:rPr lang="en-US" smtClean="0"/>
              <a:t>1/3/2025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F55D5-BAB3-6CE5-99CF-48E36DA219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0C80A-5054-343F-5692-43CD96F9E0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5AC84-0924-494D-A44B-C3F5133CD3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02445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779A9-F33C-4EF9-BFC7-B8ACE953614C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EDF10-0AA3-44FE-ADF0-3BD3959C833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0652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BDCB58-F585-49FC-9E25-85F04F63A88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179B90-0545-E0D7-BE19-3FA46F059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9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740774-10EA-4920-BB84-26387154C172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3B2F84-C801-E502-67AA-B83883C2E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2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85BC1A-F294-4344-B02C-89C34B5EEC9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2A6787-C680-B626-4763-2FC5AF5E2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5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E725C6-26C4-41B3-8945-F570B97EACAE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34DC8E-DD18-7F2A-9BB2-97E7B95C6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6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4B83BC-DB11-43B6-8162-8FD51A903779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1DD5EB-F14B-C77B-5117-33F1D920F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7226A-A0C4-4982-B08F-A0BF5EB312AD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D10BCF-9D0D-061D-5FFB-E4AF909EC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44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F2F6421-D7D6-49CF-9CE0-17512F15EAB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369330-B893-CF35-9A2C-A7C33F4DD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0D8D72-9841-40D7-A8BB-4254EFC0A2B4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20A63A-2689-63DA-AB03-DBF2D81DC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3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ECACB4-9F7F-47F2-ACB1-4BDF076EAFD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31351A-434A-0E65-B954-868B2B4AA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4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F475C42-B4EB-41D7-A129-494786706296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374C5F-F7EF-60AB-E5C8-3A1F225AE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71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0B0B6-F6D3-A8D2-E0F5-5151062B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1B64B-AD3F-E267-1FFF-5F22A4140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A4A8A-1A04-42F6-80E3-549F42023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4E6D9-587A-6C32-3DA8-6DA52853FD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2F6421-D7D6-49CF-9CE0-17512F15EA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C9D429-98FE-FF81-E3D8-AFC341493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EDF10-0AA3-44FE-ADF0-3BD3959C83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75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93CE3C-D573-429D-AB6C-079D8CFC6EFE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739453-0867-320D-C3C7-68F5BA885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9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0D2095-E265-4FCE-93DE-35231904BFE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2A2D10-8FC4-B53B-F0F6-B0F4BEA48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77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99BF64-4690-4679-9B91-D7BD68FB7544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B694B9-1691-0961-0067-5BC05A702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1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CEF0E0B-1C88-4A6C-82D4-1AA2757824A0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405BEB3-3B4D-7EA4-D9FE-B5A7E01B4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81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B7677B-B08B-4A2E-B8BE-4400CE47E64E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CCC825-A156-5B5E-9A57-E5C0F5880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8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287CA74-0E3E-45F2-A178-2BF261BA1E0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B6195E-6455-C356-8123-6D9FCAD42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9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14BB21-280A-497E-B1A6-3E276BE6212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7ACD4E-1406-BE6F-6451-53F632C56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2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62F221F-3447-4C20-8EE5-5053CCA9169D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5DD73C-1A3F-650C-5DC1-75EF1FFE8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97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B1E8A5A-F78F-4BB5-91DE-3914E12F3A42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6E7C63-542A-215C-4427-4BBF384AA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52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FACB13-4F25-4A1D-A0DD-0267D145041C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AE5710-659B-07A5-11A1-76DB37E9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C443E6-D54F-4B29-931D-71EFCFFE19E0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5C4B54-CEDF-DE32-62CE-81F8F5F3B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5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40E5E8-75E4-4206-A72C-E527B10AE650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3513B-E393-63EA-687E-480FFD8DD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530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55836DE-BA31-4D82-8F02-68C073998DE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B9CB37-B69E-1560-ED82-8EF301F90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4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27F697C-C410-4E29-8CB5-08ACDA6BEB45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1C4D9A-334C-08EB-71A7-77873C46C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35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9BF5E-07D8-499D-96C3-D0AEC11AAAC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A2202B-EA5F-8AE5-60C2-771A641EB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00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A799F-AC3E-4B5B-867E-6D0A9526E116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B58CA6-C0D8-414B-7DBE-B753CB8E5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70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1CE15D4-CE2E-43A1-9350-8EE5BA31E0A3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96FA76-6652-9B6C-780F-B5B2401C1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8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1318A7-BB7A-4653-B00F-268B4E072037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9ADF3D-FB2D-8BE9-A8D6-30C95FF07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5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6D1F3-4971-4B3E-ACED-8038F099364B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DF1432-6AB1-3A50-80A7-3F6FD3CE7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9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811468-35A9-4599-AAA0-1A2DE3179D5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9F92769-74C0-0B69-2683-5EFC2E2B9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09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C7779A9-F33C-4EF9-BFC7-B8ACE953614C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8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FEF203-B2F2-4358-BF32-8FF8F0CF74F9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B1067A-A114-7C9A-0503-F4B7F0196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2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910CD-C905-4874-AE6B-B196A8C23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D97618-7087-4733-99EC-99F374DD3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2275DE-5480-4406-A048-8EA302E1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C2D0-13BE-422A-B76B-D4D9B192A4D6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2BAAB4-D223-4FCE-BEC9-B8D09104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4DAD8E-0DE3-41DD-A47B-3D9268BF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16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8BFEA-2CB1-4F24-8BDF-74132706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AD329F-528A-47D1-8CD8-CD1CDA9F3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6FE0DA-2DA4-4344-B524-F439FC3A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1E40-A72A-4296-87FD-26477167BF44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109B47-6FC2-4101-956D-6D389509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20FCC9-202C-4803-8F42-0BBE0E67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008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FCD045-243C-4043-B936-51B1D450E2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20982C-F4EC-42F9-AB65-E3BAC986B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1A532A-580B-43E3-919C-A77616AB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9F39-B676-4E87-9030-33982DCD03C2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295EC9-A0F7-4A48-90DA-6EFEC7B2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AB266-3723-4745-ADC4-06CEC9C7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51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37B59-8C22-45C1-9240-3EAE307F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999CA5-1CA2-46B2-A04D-132EAF28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C78F71-2909-45B5-B0EE-CEA7F25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B15C-1B59-4A94-A531-A1C9B9ACD86A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FD3FB0-9924-41B0-8883-85D8A3FF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ADD25-A56E-4D6B-92C3-245E5161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32F3B-AA6D-4D29-904F-637124F5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85A54B-5403-46AF-872F-2329E5E21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6B2A4B-B32F-424F-98CF-FF33BBD0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BBF1-BF16-4876-979C-F1A1F44A8DF9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6EF191-6D33-4C37-975A-BBA82F92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8711E1-9235-43E4-89BB-0F7331E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26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BD01F-51AA-4D5A-99F7-ADA1E4CA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865B98-CA35-4FF1-83CA-32CAC9CAF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FE310C-0FA8-4EB5-B199-73516DD45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FF29C4-F110-4F12-B319-4F574B467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15272-B6C3-4069-B85D-5BA9AB82580C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26CCE3-66E0-408B-B8FA-7CBA2B1B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486414-13C1-40D4-8C48-43E0BDF6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28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D793A-57C7-499D-9128-66B81F2C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83D680-94AE-4B5F-91A6-4C496B1CF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496845-500F-4E22-9509-635B5BADA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8CF318-F908-4E4D-9CE2-6C296196D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CFB734B-2A25-47D8-BC66-E961D9EC6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4A5ACB-0028-4E86-AABF-31E60F03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E311A-505E-4A3C-839C-162950966A7A}" type="datetime1">
              <a:rPr lang="pt-BR" smtClean="0"/>
              <a:t>03/01/2025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37D400-A20A-4668-A51A-125A4161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55BE27-58B3-450D-AB8D-1F4297E9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794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89F3F-7EAF-4897-8B28-23B2075F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42FB69F-1C9C-41E0-B7F8-D6C49AE0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77186-6767-4356-87ED-34779B5CCCFF}" type="datetime1">
              <a:rPr lang="pt-BR" smtClean="0"/>
              <a:t>03/01/2025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2285B-8E6A-4EF3-88F1-AAE333D9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C6DDB4-E90E-433D-9A17-D6F30354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84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8D96697-1FCE-41DD-B5E5-88477BA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CAAF-9AFB-4077-84D5-87201F3BD0E9}" type="datetime1">
              <a:rPr lang="pt-BR" smtClean="0"/>
              <a:t>03/01/2025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7A9F5B-926E-402A-A12F-800858E1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71AFB-AFE3-41BB-A47F-887A0242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757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CB16A-87AD-4651-AEEB-C065A092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07AC8-7389-45DA-B259-D84DD21E8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2990B6-3374-4227-948C-90DDB710A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509608-6C51-4C04-8D77-FECD00CB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3952-C259-453C-BF5C-44AE493CC602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F6A541-CF9E-45FF-8064-C77E16B4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4907A0-323A-4D94-A7AA-7C7636D1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935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D7573-335A-47F2-96AB-D3D16408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FDF701-920A-4739-8A5D-36551E913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C8DB7C-F306-4C76-BFFE-7705190CB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D07EA4-5A8A-490F-A031-0EF4DD43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31BF-B065-4C4D-87D5-792109B0A4B3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C73CE7-CCAB-49B1-9527-8152F584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18DFAC-6CD8-406F-A894-C736E57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239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776319-4200-4253-8477-D783BC4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0469C-F5B4-4CBC-A586-83E394075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890EED-D7CA-403F-AA6D-C2A3DE488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4CBFF-FF5E-42EC-B3A3-4975E84A7500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B49ABE-F99C-4F79-B3E8-FEF09EB41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F7A29F-4832-4A1C-BF05-5B0CDC654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64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18/10/relationships/comments" Target="../comments/modernComment_299_830D611D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9A_D1E5075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18/10/relationships/comments" Target="../comments/modernComment_29B_FB1C44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9E_291A557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9F_BA00F91C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18/10/relationships/comments" Target="../comments/modernComment_2A0_12C465BC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1_3DE636C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4_EFF9319A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5_EE9E334F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18/10/relationships/comments" Target="../comments/modernComment_2A6_D56B022F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7_8A44840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AA_8703F2D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18/10/relationships/comments" Target="../comments/modernComment_2AB_A8853E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18/10/relationships/comments" Target="../comments/modernComment_2AC_FD04C9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18/10/relationships/comments" Target="../comments/modernComment_2B5_52DFF42A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18/10/relationships/comments" Target="../comments/modernComment_2AD_1AE629C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upo de pessoas sentadas ao redor de mesa com computador&#10;&#10;Descrição gerada automaticamente">
            <a:extLst>
              <a:ext uri="{FF2B5EF4-FFF2-40B4-BE49-F238E27FC236}">
                <a16:creationId xmlns:a16="http://schemas.microsoft.com/office/drawing/2014/main" id="{C564B735-B5D5-4A16-909F-5694413F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0"/>
            <a:ext cx="7442200" cy="6858000"/>
          </a:xfrm>
          <a:prstGeom prst="rect">
            <a:avLst/>
          </a:prstGeom>
        </p:spPr>
      </p:pic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71BDB7E2-E174-4E2D-A23F-5C35AB2CC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64;p18">
            <a:extLst>
              <a:ext uri="{FF2B5EF4-FFF2-40B4-BE49-F238E27FC236}">
                <a16:creationId xmlns:a16="http://schemas.microsoft.com/office/drawing/2014/main" id="{30FAA417-B286-4B61-9E78-0FDD816B19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37" y="1830825"/>
            <a:ext cx="1130587" cy="113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E7E569-8175-9E01-699E-13D79AB618C0}"/>
              </a:ext>
            </a:extLst>
          </p:cNvPr>
          <p:cNvSpPr txBox="1"/>
          <p:nvPr/>
        </p:nvSpPr>
        <p:spPr>
          <a:xfrm>
            <a:off x="707737" y="3037612"/>
            <a:ext cx="5538318" cy="322031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b="1" dirty="0">
                <a:solidFill>
                  <a:srgbClr val="095573"/>
                </a:solidFill>
                <a:latin typeface="Ubuntu" panose="020B0504030602030204" pitchFamily="34" charset="0"/>
              </a:rPr>
              <a:t>DASHBOARD EXECUTIVO</a:t>
            </a:r>
          </a:p>
          <a:p>
            <a:r>
              <a:rPr lang="pt-BR" sz="2800" b="1" dirty="0">
                <a:solidFill>
                  <a:srgbClr val="095573"/>
                </a:solidFill>
                <a:latin typeface="Ubuntu" panose="020B0504030602030204" pitchFamily="34" charset="0"/>
              </a:rPr>
              <a:t>CAPACIDADE RM &amp; SMARTS</a:t>
            </a:r>
          </a:p>
          <a:p>
            <a:endParaRPr lang="pt-BR" sz="3200" b="1" dirty="0">
              <a:solidFill>
                <a:srgbClr val="095573"/>
              </a:solidFill>
              <a:latin typeface="Ubuntu" panose="020B0504030602030204" pitchFamily="34" charset="0"/>
            </a:endParaRPr>
          </a:p>
          <a:p>
            <a:endParaRPr lang="pt-BR" sz="3600" b="1" dirty="0">
              <a:solidFill>
                <a:srgbClr val="095573"/>
              </a:solidFill>
              <a:latin typeface="Ubuntu" panose="020B0504030602030204" pitchFamily="34" charset="0"/>
            </a:endParaRPr>
          </a:p>
          <a:p>
            <a:r>
              <a:rPr lang="pt-BR" b="1" dirty="0">
                <a:solidFill>
                  <a:srgbClr val="7D8390"/>
                </a:solidFill>
                <a:latin typeface="Ubuntu" panose="020B0504030602030204" pitchFamily="34" charset="0"/>
              </a:rPr>
              <a:t>Engenharia de Confiabilidade da Plataforma</a:t>
            </a:r>
          </a:p>
          <a:p>
            <a:r>
              <a:rPr lang="pt-BR" sz="1200" b="1" i="1" dirty="0">
                <a:solidFill>
                  <a:srgbClr val="7D8390"/>
                </a:solidFill>
                <a:latin typeface="Ubuntu" panose="020B0504030602030204" pitchFamily="34" charset="0"/>
              </a:rPr>
              <a:t>V3.0</a:t>
            </a:r>
          </a:p>
          <a:p>
            <a:r>
              <a:rPr lang="pt-BR" sz="1200" b="1" i="1">
                <a:solidFill>
                  <a:srgbClr val="7D8390"/>
                </a:solidFill>
                <a:latin typeface="Ubuntu" panose="020B0504030602030204" pitchFamily="34" charset="0"/>
              </a:rPr>
              <a:t>20/12/2024</a:t>
            </a:r>
            <a:endParaRPr lang="pt-BR" sz="1200" b="1" i="1" dirty="0">
              <a:solidFill>
                <a:srgbClr val="7D839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52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8CB3BA-A11B-4388-F7BC-ED8492C51D9B}"/>
              </a:ext>
            </a:extLst>
          </p:cNvPr>
          <p:cNvCxnSpPr>
            <a:cxnSpLocks/>
          </p:cNvCxnSpPr>
          <p:nvPr/>
        </p:nvCxnSpPr>
        <p:spPr>
          <a:xfrm>
            <a:off x="691565" y="1603950"/>
            <a:ext cx="322288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367839-3837-CA22-7AE5-02B28F39A2B7}"/>
              </a:ext>
            </a:extLst>
          </p:cNvPr>
          <p:cNvCxnSpPr>
            <a:cxnSpLocks/>
          </p:cNvCxnSpPr>
          <p:nvPr/>
        </p:nvCxnSpPr>
        <p:spPr>
          <a:xfrm>
            <a:off x="8382479" y="2163615"/>
            <a:ext cx="319101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256658-8350-DA9E-51AF-8C4542D5208D}"/>
              </a:ext>
            </a:extLst>
          </p:cNvPr>
          <p:cNvCxnSpPr>
            <a:cxnSpLocks/>
          </p:cNvCxnSpPr>
          <p:nvPr/>
        </p:nvCxnSpPr>
        <p:spPr>
          <a:xfrm>
            <a:off x="688791" y="3430015"/>
            <a:ext cx="30682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B428A3-B6EC-144D-FF77-2CB64F3ECEB6}"/>
              </a:ext>
            </a:extLst>
          </p:cNvPr>
          <p:cNvGrpSpPr/>
          <p:nvPr/>
        </p:nvGrpSpPr>
        <p:grpSpPr>
          <a:xfrm>
            <a:off x="3931870" y="1278397"/>
            <a:ext cx="325553" cy="325553"/>
            <a:chOff x="5145741" y="497269"/>
            <a:chExt cx="510987" cy="510987"/>
          </a:xfrm>
        </p:grpSpPr>
        <p:pic>
          <p:nvPicPr>
            <p:cNvPr id="65" name="Graphic 64" descr="Traffic light with solid fill">
              <a:extLst>
                <a:ext uri="{FF2B5EF4-FFF2-40B4-BE49-F238E27FC236}">
                  <a16:creationId xmlns:a16="http://schemas.microsoft.com/office/drawing/2014/main" id="{2A4E6D79-8E41-1439-0394-37B3646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492357-3BB8-64DC-D073-7D90020D0C1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FE3469-FA56-9062-30EC-5CCA25C1D2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3F9A5E-1222-D231-1BC0-21CF50F4D04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9C2991-EFDF-F5CB-874A-D2B094F20583}"/>
              </a:ext>
            </a:extLst>
          </p:cNvPr>
          <p:cNvCxnSpPr>
            <a:cxnSpLocks/>
          </p:cNvCxnSpPr>
          <p:nvPr/>
        </p:nvCxnSpPr>
        <p:spPr>
          <a:xfrm>
            <a:off x="8365441" y="4052992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94DC43-C5B4-3A05-249C-9B625E936A2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C0AD93-AEBC-920A-2CE1-366387CA3B3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31" name="Graphic 130" descr="Traffic light with solid fill">
                <a:extLst>
                  <a:ext uri="{FF2B5EF4-FFF2-40B4-BE49-F238E27FC236}">
                    <a16:creationId xmlns:a16="http://schemas.microsoft.com/office/drawing/2014/main" id="{BFCAE482-0DA8-C85C-6572-8AAED803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D019042-944C-3942-3133-680DA6D2E91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DA0670D-7F6D-1389-6B3E-08E8EC1791A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101BE1F-56D2-E16D-C2C8-532F17BA2C4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275A5F2-AE62-EBB8-F50E-0F59056972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27" name="Graphic 126" descr="Traffic light with solid fill">
                <a:extLst>
                  <a:ext uri="{FF2B5EF4-FFF2-40B4-BE49-F238E27FC236}">
                    <a16:creationId xmlns:a16="http://schemas.microsoft.com/office/drawing/2014/main" id="{A4EEAB51-272C-6310-5F85-02BDF49F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5BF6B12-77D9-4DDD-AB21-90DC6C09FD2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5F72520-E63D-43CA-B26D-E7A312C9567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8A32DA-A610-5DF1-C84F-50EDBE906EF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E6DA3B3-C476-C207-EE23-0FBEA793C84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123" name="Graphic 122" descr="Traffic light with solid fill">
                <a:extLst>
                  <a:ext uri="{FF2B5EF4-FFF2-40B4-BE49-F238E27FC236}">
                    <a16:creationId xmlns:a16="http://schemas.microsoft.com/office/drawing/2014/main" id="{CA804B70-E8F0-9E23-AC6D-B3D6C924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B4D6889-F052-C56D-F7D9-B41113B7E39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BACAAB-2025-12BE-1965-B386176651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75A14BC-CF38-A2C3-D8E1-12C4BDA4D1F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A6EFD31-3FC4-090C-763B-1B1C35DAE90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7B2996-0465-B671-5D3E-80D138B69028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EA9E86-9CD1-5CE7-5F56-991005372FD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22C902-AC28-0620-B14C-71FE0347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41E77D-E23B-7AEE-A46B-7D12FD0A7197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529137C-B3BF-889C-182C-29E884279A3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3B17E5-593E-29FB-D5B1-4E949B657381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95FEEA-6FFB-295F-D557-4E341536E556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FABCB-8457-2EF1-E465-0BF979A3D475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63992E-D59F-5AFC-D8A8-585E69E849A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211D36-C38D-9087-6868-3DDC3656F4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752DBBA-AAE7-75F3-4E2E-3550EDE4D57A}"/>
              </a:ext>
            </a:extLst>
          </p:cNvPr>
          <p:cNvSpPr txBox="1"/>
          <p:nvPr/>
        </p:nvSpPr>
        <p:spPr>
          <a:xfrm>
            <a:off x="742949" y="6149412"/>
            <a:ext cx="11375160" cy="715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Alta volumetria de clientes no CIL1. Ações sugeridas: (1) Redistribuição de clientes. (2) Rebalance no Cil1.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r>
              <a:rPr lang="pt-BR" sz="1000" dirty="0"/>
              <a:t>.</a:t>
            </a:r>
            <a:endParaRPr lang="pt-BR" dirty="0">
              <a:cs typeface="Segoe UI"/>
            </a:endParaRPr>
          </a:p>
          <a:p>
            <a:endParaRPr lang="pt-BR" sz="1000" dirty="0">
              <a:cs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87BD1-5ADB-894A-0ECE-49BA7A62E95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138" name="Espaço Reservado para Número de Slide 7">
            <a:extLst>
              <a:ext uri="{FF2B5EF4-FFF2-40B4-BE49-F238E27FC236}">
                <a16:creationId xmlns:a16="http://schemas.microsoft.com/office/drawing/2014/main" id="{4ABAC132-B514-618E-90D4-8779AD02672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10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7E20AC-DA71-F597-AE83-9C4EC064C371}"/>
              </a:ext>
            </a:extLst>
          </p:cNvPr>
          <p:cNvGrpSpPr/>
          <p:nvPr/>
        </p:nvGrpSpPr>
        <p:grpSpPr>
          <a:xfrm>
            <a:off x="3932497" y="3142265"/>
            <a:ext cx="325553" cy="325553"/>
            <a:chOff x="5145741" y="497269"/>
            <a:chExt cx="510987" cy="510987"/>
          </a:xfrm>
        </p:grpSpPr>
        <p:pic>
          <p:nvPicPr>
            <p:cNvPr id="3" name="Graphic 2" descr="Traffic light with solid fill">
              <a:extLst>
                <a:ext uri="{FF2B5EF4-FFF2-40B4-BE49-F238E27FC236}">
                  <a16:creationId xmlns:a16="http://schemas.microsoft.com/office/drawing/2014/main" id="{274BEDF3-5A7B-A16E-82E8-45BD72E4D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6CD219-78EB-FCC6-7ED4-621113681B1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40A30C-5113-263F-48AC-BF8ECC4CD02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A11F7-3685-AEBF-9947-CF898EFBE79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A9AFBBE-9DB1-7D77-B667-089CC46892D1}"/>
              </a:ext>
            </a:extLst>
          </p:cNvPr>
          <p:cNvSpPr txBox="1"/>
          <p:nvPr/>
        </p:nvSpPr>
        <p:spPr>
          <a:xfrm>
            <a:off x="-886693" y="1035834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>
                <a:solidFill>
                  <a:schemeClr val="tx2"/>
                </a:solidFill>
              </a:rPr>
              <a:t>1,16</a:t>
            </a:r>
          </a:p>
          <a:p>
            <a:r>
              <a:rPr lang="pt-BR" b="1" dirty="0">
                <a:solidFill>
                  <a:schemeClr val="tx2"/>
                </a:solidFill>
              </a:rPr>
              <a:t>3,54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40B1D136-667B-A5DB-1839-A5863861D8F9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8" name="Graphic 5" descr="Traffic light with solid fill">
              <a:extLst>
                <a:ext uri="{FF2B5EF4-FFF2-40B4-BE49-F238E27FC236}">
                  <a16:creationId xmlns:a16="http://schemas.microsoft.com/office/drawing/2014/main" id="{E15772C0-951E-DB64-DCDB-3C08BB0D3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13597512-95A7-9FAE-B38D-13586F859F0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A34392AE-0F53-033E-50ED-A6D8628C588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C7584A9C-6D9F-5798-3281-8DB9440249D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52FBE32-6FCA-CC35-CBE4-4C424DD2A999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43" name="Graphic 17" descr="Traffic light with solid fill">
              <a:extLst>
                <a:ext uri="{FF2B5EF4-FFF2-40B4-BE49-F238E27FC236}">
                  <a16:creationId xmlns:a16="http://schemas.microsoft.com/office/drawing/2014/main" id="{9F0CABF2-DA14-45C6-ABF1-FA7908A5F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9310F0E7-ED45-C822-4748-7D7F41B4CDA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19">
              <a:extLst>
                <a:ext uri="{FF2B5EF4-FFF2-40B4-BE49-F238E27FC236}">
                  <a16:creationId xmlns:a16="http://schemas.microsoft.com/office/drawing/2014/main" id="{E5785E33-C28F-1608-BDA8-AAA1CCF3D1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0">
              <a:extLst>
                <a:ext uri="{FF2B5EF4-FFF2-40B4-BE49-F238E27FC236}">
                  <a16:creationId xmlns:a16="http://schemas.microsoft.com/office/drawing/2014/main" id="{ACF4EEC9-A903-7BB7-1DF6-81CE3003F73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9" name="Group 21">
            <a:extLst>
              <a:ext uri="{FF2B5EF4-FFF2-40B4-BE49-F238E27FC236}">
                <a16:creationId xmlns:a16="http://schemas.microsoft.com/office/drawing/2014/main" id="{A96A34A6-3BA3-D42A-C737-F7EFADCA819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50" name="Graphic 22" descr="Traffic light with solid fill">
              <a:extLst>
                <a:ext uri="{FF2B5EF4-FFF2-40B4-BE49-F238E27FC236}">
                  <a16:creationId xmlns:a16="http://schemas.microsoft.com/office/drawing/2014/main" id="{21AD442F-A9A5-8808-880D-66FA1B53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2" name="Oval 23">
              <a:extLst>
                <a:ext uri="{FF2B5EF4-FFF2-40B4-BE49-F238E27FC236}">
                  <a16:creationId xmlns:a16="http://schemas.microsoft.com/office/drawing/2014/main" id="{8C9E8089-AB5A-87BA-782E-F723AE828B5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24">
              <a:extLst>
                <a:ext uri="{FF2B5EF4-FFF2-40B4-BE49-F238E27FC236}">
                  <a16:creationId xmlns:a16="http://schemas.microsoft.com/office/drawing/2014/main" id="{158B4356-ED64-77D4-BB3F-763697FF329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25">
              <a:extLst>
                <a:ext uri="{FF2B5EF4-FFF2-40B4-BE49-F238E27FC236}">
                  <a16:creationId xmlns:a16="http://schemas.microsoft.com/office/drawing/2014/main" id="{8E7D6716-E326-F90C-2905-A3A3CC9E723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63">
            <a:extLst>
              <a:ext uri="{FF2B5EF4-FFF2-40B4-BE49-F238E27FC236}">
                <a16:creationId xmlns:a16="http://schemas.microsoft.com/office/drawing/2014/main" id="{59743837-F3FE-8B7A-F158-6A31B56FB3FF}"/>
              </a:ext>
            </a:extLst>
          </p:cNvPr>
          <p:cNvGrpSpPr/>
          <p:nvPr/>
        </p:nvGrpSpPr>
        <p:grpSpPr>
          <a:xfrm>
            <a:off x="11572975" y="1278397"/>
            <a:ext cx="325553" cy="325553"/>
            <a:chOff x="5145741" y="497269"/>
            <a:chExt cx="510987" cy="510987"/>
          </a:xfrm>
        </p:grpSpPr>
        <p:pic>
          <p:nvPicPr>
            <p:cNvPr id="18" name="Graphic 64" descr="Traffic light with solid fill">
              <a:extLst>
                <a:ext uri="{FF2B5EF4-FFF2-40B4-BE49-F238E27FC236}">
                  <a16:creationId xmlns:a16="http://schemas.microsoft.com/office/drawing/2014/main" id="{85BA733E-A083-04F9-D0BA-CEDCA9A57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65">
              <a:extLst>
                <a:ext uri="{FF2B5EF4-FFF2-40B4-BE49-F238E27FC236}">
                  <a16:creationId xmlns:a16="http://schemas.microsoft.com/office/drawing/2014/main" id="{1FC38109-1416-56A2-C4ED-2F1420F0771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66">
              <a:extLst>
                <a:ext uri="{FF2B5EF4-FFF2-40B4-BE49-F238E27FC236}">
                  <a16:creationId xmlns:a16="http://schemas.microsoft.com/office/drawing/2014/main" id="{76AAE693-FEC4-F603-A6DB-C322CC44C6B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67">
              <a:extLst>
                <a:ext uri="{FF2B5EF4-FFF2-40B4-BE49-F238E27FC236}">
                  <a16:creationId xmlns:a16="http://schemas.microsoft.com/office/drawing/2014/main" id="{21F897B8-D751-5AA3-1391-09E2DA2673F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83">
            <a:extLst>
              <a:ext uri="{FF2B5EF4-FFF2-40B4-BE49-F238E27FC236}">
                <a16:creationId xmlns:a16="http://schemas.microsoft.com/office/drawing/2014/main" id="{759E5680-B7FA-2C03-6008-4139AB96FEA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0.46</a:t>
            </a:r>
          </a:p>
          <a:p>
            <a:r>
              <a:rPr lang="pt-BR" dirty="0"/>
              <a:t>1.39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A4CBE4-1206-9E95-F445-DB4D11FAFE95}"/>
              </a:ext>
            </a:extLst>
          </p:cNvPr>
          <p:cNvGrpSpPr/>
          <p:nvPr/>
        </p:nvGrpSpPr>
        <p:grpSpPr>
          <a:xfrm>
            <a:off x="11572975" y="3140991"/>
            <a:ext cx="325553" cy="325553"/>
            <a:chOff x="5145741" y="497269"/>
            <a:chExt cx="510987" cy="510987"/>
          </a:xfrm>
        </p:grpSpPr>
        <p:pic>
          <p:nvPicPr>
            <p:cNvPr id="11" name="Graphic 10" descr="Traffic light with solid fill">
              <a:extLst>
                <a:ext uri="{FF2B5EF4-FFF2-40B4-BE49-F238E27FC236}">
                  <a16:creationId xmlns:a16="http://schemas.microsoft.com/office/drawing/2014/main" id="{E4CCAA13-962F-56DD-C222-59C6AA192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420AC2-8368-03E4-A928-4CC0AD93306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037976-792C-443F-C4D4-7A30534346F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BF7B6C4-218C-71C2-875F-27FEF1661B1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98692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8CB3BA-A11B-4388-F7BC-ED8492C51D9B}"/>
              </a:ext>
            </a:extLst>
          </p:cNvPr>
          <p:cNvCxnSpPr>
            <a:cxnSpLocks/>
          </p:cNvCxnSpPr>
          <p:nvPr/>
        </p:nvCxnSpPr>
        <p:spPr>
          <a:xfrm>
            <a:off x="720265" y="1706429"/>
            <a:ext cx="3132176" cy="191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367839-3837-CA22-7AE5-02B28F39A2B7}"/>
              </a:ext>
            </a:extLst>
          </p:cNvPr>
          <p:cNvCxnSpPr>
            <a:cxnSpLocks/>
          </p:cNvCxnSpPr>
          <p:nvPr/>
        </p:nvCxnSpPr>
        <p:spPr>
          <a:xfrm>
            <a:off x="8415965" y="2266889"/>
            <a:ext cx="319101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256658-8350-DA9E-51AF-8C4542D5208D}"/>
              </a:ext>
            </a:extLst>
          </p:cNvPr>
          <p:cNvCxnSpPr>
            <a:cxnSpLocks/>
          </p:cNvCxnSpPr>
          <p:nvPr/>
        </p:nvCxnSpPr>
        <p:spPr>
          <a:xfrm>
            <a:off x="732984" y="4586986"/>
            <a:ext cx="30682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B428A3-B6EC-144D-FF77-2CB64F3ECEB6}"/>
              </a:ext>
            </a:extLst>
          </p:cNvPr>
          <p:cNvGrpSpPr/>
          <p:nvPr/>
        </p:nvGrpSpPr>
        <p:grpSpPr>
          <a:xfrm>
            <a:off x="3991542" y="1408528"/>
            <a:ext cx="325553" cy="325553"/>
            <a:chOff x="5145741" y="497269"/>
            <a:chExt cx="510987" cy="510987"/>
          </a:xfrm>
        </p:grpSpPr>
        <p:pic>
          <p:nvPicPr>
            <p:cNvPr id="65" name="Graphic 64" descr="Traffic light with solid fill">
              <a:extLst>
                <a:ext uri="{FF2B5EF4-FFF2-40B4-BE49-F238E27FC236}">
                  <a16:creationId xmlns:a16="http://schemas.microsoft.com/office/drawing/2014/main" id="{2A4E6D79-8E41-1439-0394-37B3646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492357-3BB8-64DC-D073-7D90020D0C1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FE3469-FA56-9062-30EC-5CCA25C1D2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3F9A5E-1222-D231-1BC0-21CF50F4D04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2CE462D-A8DF-B0E0-2E46-4E0BFB99EBF7}"/>
              </a:ext>
            </a:extLst>
          </p:cNvPr>
          <p:cNvGrpSpPr/>
          <p:nvPr/>
        </p:nvGrpSpPr>
        <p:grpSpPr>
          <a:xfrm>
            <a:off x="11641542" y="4289860"/>
            <a:ext cx="325553" cy="325553"/>
            <a:chOff x="5145741" y="497269"/>
            <a:chExt cx="510987" cy="510987"/>
          </a:xfrm>
        </p:grpSpPr>
        <p:pic>
          <p:nvPicPr>
            <p:cNvPr id="70" name="Graphic 69" descr="Traffic light with solid fill">
              <a:extLst>
                <a:ext uri="{FF2B5EF4-FFF2-40B4-BE49-F238E27FC236}">
                  <a16:creationId xmlns:a16="http://schemas.microsoft.com/office/drawing/2014/main" id="{8487AA5C-6F1C-FEDC-B47A-AA20457D9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391FFC0-A000-8DCB-8050-C7C396871DA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E1B0ED2-3B68-E449-5FB8-5C83541EAFF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AFC1291-E865-A736-84E5-F4B92CD0D65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9C2991-EFDF-F5CB-874A-D2B094F20583}"/>
              </a:ext>
            </a:extLst>
          </p:cNvPr>
          <p:cNvCxnSpPr>
            <a:cxnSpLocks/>
          </p:cNvCxnSpPr>
          <p:nvPr/>
        </p:nvCxnSpPr>
        <p:spPr>
          <a:xfrm>
            <a:off x="8414012" y="4657167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94DC43-C5B4-3A05-249C-9B625E936A2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C0AD93-AEBC-920A-2CE1-366387CA3B3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31" name="Graphic 130" descr="Traffic light with solid fill">
                <a:extLst>
                  <a:ext uri="{FF2B5EF4-FFF2-40B4-BE49-F238E27FC236}">
                    <a16:creationId xmlns:a16="http://schemas.microsoft.com/office/drawing/2014/main" id="{BFCAE482-0DA8-C85C-6572-8AAED803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D019042-944C-3942-3133-680DA6D2E91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DA0670D-7F6D-1389-6B3E-08E8EC1791A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101BE1F-56D2-E16D-C2C8-532F17BA2C4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275A5F2-AE62-EBB8-F50E-0F59056972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27" name="Graphic 126" descr="Traffic light with solid fill">
                <a:extLst>
                  <a:ext uri="{FF2B5EF4-FFF2-40B4-BE49-F238E27FC236}">
                    <a16:creationId xmlns:a16="http://schemas.microsoft.com/office/drawing/2014/main" id="{A4EEAB51-272C-6310-5F85-02BDF49F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5BF6B12-77D9-4DDD-AB21-90DC6C09FD2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5F72520-E63D-43CA-B26D-E7A312C9567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8A32DA-A610-5DF1-C84F-50EDBE906EF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E6DA3B3-C476-C207-EE23-0FBEA793C84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123" name="Graphic 122" descr="Traffic light with solid fill">
                <a:extLst>
                  <a:ext uri="{FF2B5EF4-FFF2-40B4-BE49-F238E27FC236}">
                    <a16:creationId xmlns:a16="http://schemas.microsoft.com/office/drawing/2014/main" id="{CA804B70-E8F0-9E23-AC6D-B3D6C924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B4D6889-F052-C56D-F7D9-B41113B7E39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BACAAB-2025-12BE-1965-B386176651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75A14BC-CF38-A2C3-D8E1-12C4BDA4D1F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A6EFD31-3FC4-090C-763B-1B1C35DAE90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7B2996-0465-B671-5D3E-80D138B69028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EA9E86-9CD1-5CE7-5F56-991005372FD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22C902-AC28-0620-B14C-71FE0347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41E77D-E23B-7AEE-A46B-7D12FD0A7197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529137C-B3BF-889C-182C-29E884279A3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3B17E5-593E-29FB-D5B1-4E949B657381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95FEEA-6FFB-295F-D557-4E341536E556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FABCB-8457-2EF1-E465-0BF979A3D475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63992E-D59F-5AFC-D8A8-585E69E849A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211D36-C38D-9087-6868-3DDC3656F4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752DBBA-AAE7-75F3-4E2E-3550EDE4D57A}"/>
              </a:ext>
            </a:extLst>
          </p:cNvPr>
          <p:cNvSpPr txBox="1"/>
          <p:nvPr/>
        </p:nvSpPr>
        <p:spPr>
          <a:xfrm>
            <a:off x="742949" y="6333470"/>
            <a:ext cx="11375160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Alto consumo de CPU no EPS-WORKER. Ação sugerida: (1) Scale-out de 1 instância do EPS-WORKER.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87BD1-5ADB-894A-0ECE-49BA7A62E95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138" name="Espaço Reservado para Número de Slide 7">
            <a:extLst>
              <a:ext uri="{FF2B5EF4-FFF2-40B4-BE49-F238E27FC236}">
                <a16:creationId xmlns:a16="http://schemas.microsoft.com/office/drawing/2014/main" id="{4ABAC132-B514-618E-90D4-8779AD02672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11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F5F4A8-CF5D-1D6A-5464-8329B1E4C88F}"/>
              </a:ext>
            </a:extLst>
          </p:cNvPr>
          <p:cNvSpPr txBox="1"/>
          <p:nvPr/>
        </p:nvSpPr>
        <p:spPr>
          <a:xfrm>
            <a:off x="-923568" y="714493"/>
            <a:ext cx="69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1,32</a:t>
            </a:r>
          </a:p>
          <a:p>
            <a:r>
              <a:rPr lang="pt-BR"/>
              <a:t>3,86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4D274661-4DB6-F6DE-1421-49C03141E446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29" name="Graphic 5" descr="Traffic light with solid fill">
              <a:extLst>
                <a:ext uri="{FF2B5EF4-FFF2-40B4-BE49-F238E27FC236}">
                  <a16:creationId xmlns:a16="http://schemas.microsoft.com/office/drawing/2014/main" id="{2106693E-4516-4AD0-8788-FA95DB837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35084894-482E-D1C8-A524-A60A71B590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8AF22C0-19E2-9003-2F39-2D86A81E468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C301AAB8-5C52-C057-9796-338C410E207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" name="Group 16">
            <a:extLst>
              <a:ext uri="{FF2B5EF4-FFF2-40B4-BE49-F238E27FC236}">
                <a16:creationId xmlns:a16="http://schemas.microsoft.com/office/drawing/2014/main" id="{18DAD6D9-21C4-E7F0-FC53-9B4873F158FF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4" name="Graphic 17" descr="Traffic light with solid fill">
              <a:extLst>
                <a:ext uri="{FF2B5EF4-FFF2-40B4-BE49-F238E27FC236}">
                  <a16:creationId xmlns:a16="http://schemas.microsoft.com/office/drawing/2014/main" id="{40C1AF3A-8907-17E0-E151-893AD919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FDAA213E-1FD3-2112-A0BD-B27DB201C3F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19">
              <a:extLst>
                <a:ext uri="{FF2B5EF4-FFF2-40B4-BE49-F238E27FC236}">
                  <a16:creationId xmlns:a16="http://schemas.microsoft.com/office/drawing/2014/main" id="{2BC73802-C797-30D7-D9D1-EC23416C945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20">
              <a:extLst>
                <a:ext uri="{FF2B5EF4-FFF2-40B4-BE49-F238E27FC236}">
                  <a16:creationId xmlns:a16="http://schemas.microsoft.com/office/drawing/2014/main" id="{C4F08E84-10EB-36BE-DC85-7C65D30AC87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21">
            <a:extLst>
              <a:ext uri="{FF2B5EF4-FFF2-40B4-BE49-F238E27FC236}">
                <a16:creationId xmlns:a16="http://schemas.microsoft.com/office/drawing/2014/main" id="{BC629DB3-6A67-CB34-4A37-6482957FD963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39" name="Graphic 22" descr="Traffic light with solid fill">
              <a:extLst>
                <a:ext uri="{FF2B5EF4-FFF2-40B4-BE49-F238E27FC236}">
                  <a16:creationId xmlns:a16="http://schemas.microsoft.com/office/drawing/2014/main" id="{9622BEF9-ABF7-717A-D6E4-BA9E72AB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A90FA5BC-C76E-9206-CEBF-33AA37C1DFB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24">
              <a:extLst>
                <a:ext uri="{FF2B5EF4-FFF2-40B4-BE49-F238E27FC236}">
                  <a16:creationId xmlns:a16="http://schemas.microsoft.com/office/drawing/2014/main" id="{29AC8D09-1979-DEAE-F6F2-D3ECF410858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F076C027-E63C-3030-F1A3-4DD79282970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Group 68">
            <a:extLst>
              <a:ext uri="{FF2B5EF4-FFF2-40B4-BE49-F238E27FC236}">
                <a16:creationId xmlns:a16="http://schemas.microsoft.com/office/drawing/2014/main" id="{3BE70BFB-8AD2-B271-8063-C4FA4EA25602}"/>
              </a:ext>
            </a:extLst>
          </p:cNvPr>
          <p:cNvGrpSpPr/>
          <p:nvPr/>
        </p:nvGrpSpPr>
        <p:grpSpPr>
          <a:xfrm>
            <a:off x="11635071" y="1401389"/>
            <a:ext cx="325553" cy="325553"/>
            <a:chOff x="5145741" y="497269"/>
            <a:chExt cx="510987" cy="510987"/>
          </a:xfrm>
        </p:grpSpPr>
        <p:pic>
          <p:nvPicPr>
            <p:cNvPr id="5" name="Graphic 69" descr="Traffic light with solid fill">
              <a:extLst>
                <a:ext uri="{FF2B5EF4-FFF2-40B4-BE49-F238E27FC236}">
                  <a16:creationId xmlns:a16="http://schemas.microsoft.com/office/drawing/2014/main" id="{4A161B34-70B9-42E2-B04A-AAD53070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" name="Oval 70">
              <a:extLst>
                <a:ext uri="{FF2B5EF4-FFF2-40B4-BE49-F238E27FC236}">
                  <a16:creationId xmlns:a16="http://schemas.microsoft.com/office/drawing/2014/main" id="{241249A9-1EEF-8D85-CD10-B8E8CA6DC75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71">
              <a:extLst>
                <a:ext uri="{FF2B5EF4-FFF2-40B4-BE49-F238E27FC236}">
                  <a16:creationId xmlns:a16="http://schemas.microsoft.com/office/drawing/2014/main" id="{F7DE851B-08EF-5F14-D967-8045A9DB326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2">
              <a:extLst>
                <a:ext uri="{FF2B5EF4-FFF2-40B4-BE49-F238E27FC236}">
                  <a16:creationId xmlns:a16="http://schemas.microsoft.com/office/drawing/2014/main" id="{31345322-F2C5-3E93-F02A-68F25A81121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05664905-3ADD-B301-DFAC-66B233F303C5}"/>
              </a:ext>
            </a:extLst>
          </p:cNvPr>
          <p:cNvGrpSpPr/>
          <p:nvPr/>
        </p:nvGrpSpPr>
        <p:grpSpPr>
          <a:xfrm>
            <a:off x="4015029" y="4289860"/>
            <a:ext cx="325553" cy="325553"/>
            <a:chOff x="5145741" y="497269"/>
            <a:chExt cx="510987" cy="510987"/>
          </a:xfrm>
        </p:grpSpPr>
        <p:pic>
          <p:nvPicPr>
            <p:cNvPr id="15" name="Graphic 5" descr="Traffic light with solid fill">
              <a:extLst>
                <a:ext uri="{FF2B5EF4-FFF2-40B4-BE49-F238E27FC236}">
                  <a16:creationId xmlns:a16="http://schemas.microsoft.com/office/drawing/2014/main" id="{97E56D70-75CA-D1B8-D556-86D27E64F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339D7556-9979-D60E-FC89-C1CDF623088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7">
              <a:extLst>
                <a:ext uri="{FF2B5EF4-FFF2-40B4-BE49-F238E27FC236}">
                  <a16:creationId xmlns:a16="http://schemas.microsoft.com/office/drawing/2014/main" id="{995787B7-03F7-ACFF-A801-B33D26D2676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08F30C49-12DD-7D54-5EC6-E8C4C59902F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83">
            <a:extLst>
              <a:ext uri="{FF2B5EF4-FFF2-40B4-BE49-F238E27FC236}">
                <a16:creationId xmlns:a16="http://schemas.microsoft.com/office/drawing/2014/main" id="{AA16F367-5539-7E39-C31E-2091A035DB0F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0.52</a:t>
            </a:r>
          </a:p>
          <a:p>
            <a:r>
              <a:rPr lang="pt-BR" dirty="0"/>
              <a:t>1.52</a:t>
            </a:r>
          </a:p>
        </p:txBody>
      </p:sp>
    </p:spTree>
    <p:extLst>
      <p:ext uri="{BB962C8B-B14F-4D97-AF65-F5344CB8AC3E}">
        <p14:creationId xmlns:p14="http://schemas.microsoft.com/office/powerpoint/2010/main" val="3521447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8A1E76-574A-A2BD-F1AC-AEF6F2AA532A}"/>
              </a:ext>
            </a:extLst>
          </p:cNvPr>
          <p:cNvGrpSpPr/>
          <p:nvPr/>
        </p:nvGrpSpPr>
        <p:grpSpPr>
          <a:xfrm>
            <a:off x="3990525" y="2330793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9CD98B3A-0E2B-79C4-3276-296368D11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CA19CD2-36FB-7699-A48D-6BB0436291B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6E01B2-A0E5-AB6D-1573-33323568D74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63D3792-53BB-D823-F0CD-93C0DE9B44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24D73D-1532-771D-7572-3141BB0A55E0}"/>
              </a:ext>
            </a:extLst>
          </p:cNvPr>
          <p:cNvGrpSpPr/>
          <p:nvPr/>
        </p:nvGrpSpPr>
        <p:grpSpPr>
          <a:xfrm>
            <a:off x="7786246" y="2327923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AB24E72-40F6-82FF-D035-13185394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438B27-0C87-908D-DD5D-605DE24AF66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198BC91-59B0-C249-6B8D-692A96AD03D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E1A0CB2-A34F-779A-CC68-D8FEB97D6EE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64EE24-2421-0C87-0B3B-FD7E99738E65}"/>
              </a:ext>
            </a:extLst>
          </p:cNvPr>
          <p:cNvGrpSpPr/>
          <p:nvPr/>
        </p:nvGrpSpPr>
        <p:grpSpPr>
          <a:xfrm>
            <a:off x="11611500" y="2327923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F0F045BD-FAC4-7E91-B582-32705BECA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6FA409C-DA17-FEA7-618D-4CCDA36BEC4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BDC370-BDE4-95B4-0966-A03DACD6BBE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5B816FD-790A-2429-C197-AD42D2A267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84F452-7FA2-1372-3B12-3A2E60B10306}"/>
              </a:ext>
            </a:extLst>
          </p:cNvPr>
          <p:cNvGrpSpPr/>
          <p:nvPr/>
        </p:nvGrpSpPr>
        <p:grpSpPr>
          <a:xfrm>
            <a:off x="7801753" y="4156297"/>
            <a:ext cx="325553" cy="325553"/>
            <a:chOff x="5145741" y="497269"/>
            <a:chExt cx="510987" cy="510987"/>
          </a:xfrm>
        </p:grpSpPr>
        <p:pic>
          <p:nvPicPr>
            <p:cNvPr id="38" name="Graphic 37" descr="Traffic light with solid fill">
              <a:extLst>
                <a:ext uri="{FF2B5EF4-FFF2-40B4-BE49-F238E27FC236}">
                  <a16:creationId xmlns:a16="http://schemas.microsoft.com/office/drawing/2014/main" id="{9CDDD27E-430F-0523-6D78-9F1C41F1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D706CD-8C3D-D05B-5596-290DD2708B0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E44F12D-ED87-687F-6C57-954DF2A917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4244100-766F-6E05-8EC8-84ABAD65881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9756B2-5394-C808-EDE1-FBE784E23B76}"/>
              </a:ext>
            </a:extLst>
          </p:cNvPr>
          <p:cNvGrpSpPr/>
          <p:nvPr/>
        </p:nvGrpSpPr>
        <p:grpSpPr>
          <a:xfrm>
            <a:off x="11611319" y="4152745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076E1292-97B2-F452-BDEE-9AB99CBF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79B4A-E914-90C6-62BA-161590FB236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F736A7E-C114-58B6-3A15-9207CA76E46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E0E11C7-5779-B449-A0A5-306461C68D6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B6F177-5812-C204-3ED5-DE3B494E4762}"/>
              </a:ext>
            </a:extLst>
          </p:cNvPr>
          <p:cNvCxnSpPr>
            <a:cxnSpLocks/>
          </p:cNvCxnSpPr>
          <p:nvPr/>
        </p:nvCxnSpPr>
        <p:spPr>
          <a:xfrm>
            <a:off x="742822" y="2638291"/>
            <a:ext cx="315709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66ADC3-80C7-0B89-C913-DE58409321D2}"/>
              </a:ext>
            </a:extLst>
          </p:cNvPr>
          <p:cNvCxnSpPr>
            <a:cxnSpLocks/>
          </p:cNvCxnSpPr>
          <p:nvPr/>
        </p:nvCxnSpPr>
        <p:spPr>
          <a:xfrm>
            <a:off x="735606" y="4507700"/>
            <a:ext cx="304544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66F387-83A3-C93B-5467-4AD39702E868}"/>
              </a:ext>
            </a:extLst>
          </p:cNvPr>
          <p:cNvCxnSpPr>
            <a:cxnSpLocks/>
          </p:cNvCxnSpPr>
          <p:nvPr/>
        </p:nvCxnSpPr>
        <p:spPr>
          <a:xfrm>
            <a:off x="8437225" y="4463784"/>
            <a:ext cx="3083340" cy="186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BF865C-01A1-78DC-FF72-DFC8D80E0E9C}"/>
              </a:ext>
            </a:extLst>
          </p:cNvPr>
          <p:cNvCxnSpPr>
            <a:cxnSpLocks/>
          </p:cNvCxnSpPr>
          <p:nvPr/>
        </p:nvCxnSpPr>
        <p:spPr>
          <a:xfrm>
            <a:off x="8445892" y="2656778"/>
            <a:ext cx="311203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AE1FF9-52C3-8E48-D999-75B446D0648E}"/>
              </a:ext>
            </a:extLst>
          </p:cNvPr>
          <p:cNvGrpSpPr/>
          <p:nvPr/>
        </p:nvGrpSpPr>
        <p:grpSpPr>
          <a:xfrm>
            <a:off x="3990525" y="4156297"/>
            <a:ext cx="325553" cy="325553"/>
            <a:chOff x="5145741" y="497269"/>
            <a:chExt cx="510987" cy="510987"/>
          </a:xfrm>
        </p:grpSpPr>
        <p:pic>
          <p:nvPicPr>
            <p:cNvPr id="59" name="Graphic 58" descr="Traffic light with solid fill">
              <a:extLst>
                <a:ext uri="{FF2B5EF4-FFF2-40B4-BE49-F238E27FC236}">
                  <a16:creationId xmlns:a16="http://schemas.microsoft.com/office/drawing/2014/main" id="{71249AFA-5112-4ADF-ADE2-D2E0122ED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F35B8A4-0D75-FFBB-9189-E7A49A8B904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AB9F03-6B73-B405-EFFE-4038EDEAB64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F7EB10E-4E55-CD65-60C8-A7F7F770A6A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7A34B82-37E0-C0C3-04D3-6FCDFBCA2658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ED67358-DD86-D5AF-5543-505D419B779A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6" name="Graphic 85" descr="Traffic light with solid fill">
                <a:extLst>
                  <a:ext uri="{FF2B5EF4-FFF2-40B4-BE49-F238E27FC236}">
                    <a16:creationId xmlns:a16="http://schemas.microsoft.com/office/drawing/2014/main" id="{74F8DA54-FE2F-8603-CA84-B80929BEA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6E59A8-0ECA-269A-21D0-B74BB731A73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7F8EF73-8053-2C6E-6B14-A19C9785107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1B03499-1BE9-7B77-D355-07ABF5F29A90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B8EAB68-59B0-397F-B59E-D49EDA1FC03E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CB8EA77A-260F-C9B5-95DD-BF712AE0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BE49800-1332-7E64-5EDE-2A997ECFA3F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942BA36-883B-BD71-0DD2-8121035188D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FF2F343-CFD9-1861-9F39-BAAB7DD2404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66FDF46-1A4A-D35D-72FF-1C57A2C13251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81499122-ED2A-7FFF-54C7-05413DBAD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596C503-CE9C-BA99-804F-11E4EE37857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6850D8C-266D-8E7D-CFE8-951DE120AA6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22CC432-8AA5-D1D6-B92A-FF8330A3340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9EC819-FDE8-8E92-70E7-9A41170C832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35A4DE-93B7-17B4-5823-FFB03D8CA9D5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E1D410-2F4C-CDA5-AEAC-8A46C2B1ADA6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BBEADC7-D2AD-20C5-D936-A185AE752CD7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E52841-C67E-1854-0166-090429C3357D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9508115-507C-FB70-8A64-20CFA83ED0BF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D89A2F0-2290-A6BF-E837-68F972594E2F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E011AF2-6565-E909-4338-4E0CC20D275A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0887D37-29EF-AC13-B9E1-DCFB444EC264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EAF75D-100A-95D9-C2B9-7C1C5DFDAE58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A8970F-EB8C-6928-257B-AE10BB8DCFD8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78F5A1F-F96F-2782-31F2-966E43279731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Alto consumo de CPU no BIAS. Ação sugerida: (1) Acompanhamento.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D352F8-7EBC-6B81-B696-1FBB9C40EDE9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4" name="Espaço Reservado para Número de Slide 7">
            <a:extLst>
              <a:ext uri="{FF2B5EF4-FFF2-40B4-BE49-F238E27FC236}">
                <a16:creationId xmlns:a16="http://schemas.microsoft.com/office/drawing/2014/main" id="{E3C86FE5-3C05-2A39-620C-7D58436882D6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12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CEBD01-6D94-4236-07E2-34CE07D161C2}"/>
              </a:ext>
            </a:extLst>
          </p:cNvPr>
          <p:cNvSpPr txBox="1"/>
          <p:nvPr/>
        </p:nvSpPr>
        <p:spPr>
          <a:xfrm>
            <a:off x="-845491" y="512199"/>
            <a:ext cx="739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13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1,33</a:t>
            </a:r>
          </a:p>
          <a:p>
            <a:r>
              <a:rPr lang="pt-BR" b="1" dirty="0">
                <a:solidFill>
                  <a:srgbClr val="FF0000"/>
                </a:solidFill>
              </a:rPr>
              <a:t>3,69</a:t>
            </a:r>
            <a:endParaRPr lang="pt-BR" dirty="0"/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CABBB0B3-BE89-C55C-47D7-9B0A8B5A16ED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48" name="Graphic 5" descr="Traffic light with solid fill">
              <a:extLst>
                <a:ext uri="{FF2B5EF4-FFF2-40B4-BE49-F238E27FC236}">
                  <a16:creationId xmlns:a16="http://schemas.microsoft.com/office/drawing/2014/main" id="{93371AC6-C6FC-5B9F-9C70-033D4F42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76D8F81A-FC98-103B-BFFF-66C4D2D1CDE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7">
              <a:extLst>
                <a:ext uri="{FF2B5EF4-FFF2-40B4-BE49-F238E27FC236}">
                  <a16:creationId xmlns:a16="http://schemas.microsoft.com/office/drawing/2014/main" id="{C78C895E-E2C2-1963-9051-EB1F0ADDFA4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8">
              <a:extLst>
                <a:ext uri="{FF2B5EF4-FFF2-40B4-BE49-F238E27FC236}">
                  <a16:creationId xmlns:a16="http://schemas.microsoft.com/office/drawing/2014/main" id="{260ED153-034F-8D88-3981-34C1CAD3D73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oup 16">
            <a:extLst>
              <a:ext uri="{FF2B5EF4-FFF2-40B4-BE49-F238E27FC236}">
                <a16:creationId xmlns:a16="http://schemas.microsoft.com/office/drawing/2014/main" id="{0F0E6102-7F66-6282-2C31-67DA720B2561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57" name="Graphic 17" descr="Traffic light with solid fill">
              <a:extLst>
                <a:ext uri="{FF2B5EF4-FFF2-40B4-BE49-F238E27FC236}">
                  <a16:creationId xmlns:a16="http://schemas.microsoft.com/office/drawing/2014/main" id="{A765A4AA-DBAD-1E00-DF65-E16E4E865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1" name="Oval 18">
              <a:extLst>
                <a:ext uri="{FF2B5EF4-FFF2-40B4-BE49-F238E27FC236}">
                  <a16:creationId xmlns:a16="http://schemas.microsoft.com/office/drawing/2014/main" id="{AFE67F45-21C2-E39E-6720-BD510D1EB81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Oval 19">
              <a:extLst>
                <a:ext uri="{FF2B5EF4-FFF2-40B4-BE49-F238E27FC236}">
                  <a16:creationId xmlns:a16="http://schemas.microsoft.com/office/drawing/2014/main" id="{EC8538AD-B781-1102-185C-DC5F6E00C4E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20">
              <a:extLst>
                <a:ext uri="{FF2B5EF4-FFF2-40B4-BE49-F238E27FC236}">
                  <a16:creationId xmlns:a16="http://schemas.microsoft.com/office/drawing/2014/main" id="{DA414B94-DE17-4288-AC95-2A9F25FCC69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21">
            <a:extLst>
              <a:ext uri="{FF2B5EF4-FFF2-40B4-BE49-F238E27FC236}">
                <a16:creationId xmlns:a16="http://schemas.microsoft.com/office/drawing/2014/main" id="{40FE807A-2D8C-7BA3-4FF2-9A5C34C58FD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7" name="Graphic 22" descr="Traffic light with solid fill">
              <a:extLst>
                <a:ext uri="{FF2B5EF4-FFF2-40B4-BE49-F238E27FC236}">
                  <a16:creationId xmlns:a16="http://schemas.microsoft.com/office/drawing/2014/main" id="{EA0EBA6F-8AF0-D9A3-E2D5-A1E9BA9A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23">
              <a:extLst>
                <a:ext uri="{FF2B5EF4-FFF2-40B4-BE49-F238E27FC236}">
                  <a16:creationId xmlns:a16="http://schemas.microsoft.com/office/drawing/2014/main" id="{F9E1FF6D-829E-4F4D-5B01-C903E710F32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4">
              <a:extLst>
                <a:ext uri="{FF2B5EF4-FFF2-40B4-BE49-F238E27FC236}">
                  <a16:creationId xmlns:a16="http://schemas.microsoft.com/office/drawing/2014/main" id="{BFF81CD7-C2DE-C0DF-128C-3B9411809CE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5">
              <a:extLst>
                <a:ext uri="{FF2B5EF4-FFF2-40B4-BE49-F238E27FC236}">
                  <a16:creationId xmlns:a16="http://schemas.microsoft.com/office/drawing/2014/main" id="{50CD2A07-7425-EB6B-0AD0-9781DC79E29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01B93DF8-AC17-D08F-F827-EDC43DD8D47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0.52</a:t>
            </a:r>
          </a:p>
          <a:p>
            <a:r>
              <a:rPr lang="pt-BR" dirty="0"/>
              <a:t>1.45</a:t>
            </a:r>
          </a:p>
        </p:txBody>
      </p:sp>
    </p:spTree>
    <p:extLst>
      <p:ext uri="{BB962C8B-B14F-4D97-AF65-F5344CB8AC3E}">
        <p14:creationId xmlns:p14="http://schemas.microsoft.com/office/powerpoint/2010/main" val="4212933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7724122-21EE-421F-3709-43C5BCDB75D7}"/>
              </a:ext>
            </a:extLst>
          </p:cNvPr>
          <p:cNvGrpSpPr/>
          <p:nvPr/>
        </p:nvGrpSpPr>
        <p:grpSpPr>
          <a:xfrm>
            <a:off x="3950542" y="1695372"/>
            <a:ext cx="325553" cy="325553"/>
            <a:chOff x="5145741" y="497269"/>
            <a:chExt cx="510987" cy="510987"/>
          </a:xfrm>
        </p:grpSpPr>
        <p:pic>
          <p:nvPicPr>
            <p:cNvPr id="68" name="Graphic 67" descr="Traffic light with solid fill">
              <a:extLst>
                <a:ext uri="{FF2B5EF4-FFF2-40B4-BE49-F238E27FC236}">
                  <a16:creationId xmlns:a16="http://schemas.microsoft.com/office/drawing/2014/main" id="{41E551EA-E337-64BA-3C7D-C6FD267C2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D6F935-BC36-2EF4-265A-33AE7FA8F56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2415AB-23E2-E4E7-39C4-BF1C14FCFDC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868562-D376-B2A9-0253-208441FC414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13C6FA-E56E-BDE5-C273-C0F4EC803582}"/>
              </a:ext>
            </a:extLst>
          </p:cNvPr>
          <p:cNvGrpSpPr/>
          <p:nvPr/>
        </p:nvGrpSpPr>
        <p:grpSpPr>
          <a:xfrm>
            <a:off x="3950723" y="3863734"/>
            <a:ext cx="325553" cy="325553"/>
            <a:chOff x="5145741" y="497269"/>
            <a:chExt cx="510987" cy="510987"/>
          </a:xfrm>
        </p:grpSpPr>
        <p:pic>
          <p:nvPicPr>
            <p:cNvPr id="73" name="Graphic 72" descr="Traffic light with solid fill">
              <a:extLst>
                <a:ext uri="{FF2B5EF4-FFF2-40B4-BE49-F238E27FC236}">
                  <a16:creationId xmlns:a16="http://schemas.microsoft.com/office/drawing/2014/main" id="{64775D23-4B4F-16EC-5000-043B0542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A51713A-6AE5-7725-A770-0CACBE1CD76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7AAA6DB-FE7B-6F5D-22FE-8DB79FFF8AD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524D97B-E017-40D9-7258-506A85B51BC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502122-2FE7-0D9C-3835-4984CF8A41BF}"/>
              </a:ext>
            </a:extLst>
          </p:cNvPr>
          <p:cNvGrpSpPr/>
          <p:nvPr/>
        </p:nvGrpSpPr>
        <p:grpSpPr>
          <a:xfrm>
            <a:off x="7797169" y="1695372"/>
            <a:ext cx="325553" cy="325553"/>
            <a:chOff x="5145741" y="497269"/>
            <a:chExt cx="510987" cy="510987"/>
          </a:xfrm>
        </p:grpSpPr>
        <p:pic>
          <p:nvPicPr>
            <p:cNvPr id="78" name="Graphic 77" descr="Traffic light with solid fill">
              <a:extLst>
                <a:ext uri="{FF2B5EF4-FFF2-40B4-BE49-F238E27FC236}">
                  <a16:creationId xmlns:a16="http://schemas.microsoft.com/office/drawing/2014/main" id="{5D11EC9D-4D57-235B-74A4-47AB524A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B9778FE-3692-8286-3599-5A0F9932F4B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061C000-C59E-E0C1-9AE4-9E07EFA855D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5D17417-1E49-816C-E3F8-E859C663E73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A78A734-F152-0EF6-1C6C-0224858F069D}"/>
              </a:ext>
            </a:extLst>
          </p:cNvPr>
          <p:cNvGrpSpPr/>
          <p:nvPr/>
        </p:nvGrpSpPr>
        <p:grpSpPr>
          <a:xfrm>
            <a:off x="11621064" y="1695372"/>
            <a:ext cx="325553" cy="325553"/>
            <a:chOff x="5145741" y="497269"/>
            <a:chExt cx="510987" cy="510987"/>
          </a:xfrm>
        </p:grpSpPr>
        <p:pic>
          <p:nvPicPr>
            <p:cNvPr id="83" name="Graphic 82" descr="Traffic light with solid fill">
              <a:extLst>
                <a:ext uri="{FF2B5EF4-FFF2-40B4-BE49-F238E27FC236}">
                  <a16:creationId xmlns:a16="http://schemas.microsoft.com/office/drawing/2014/main" id="{3CE8ADF0-5264-710A-C7A8-973D65DDC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990F4A4-7617-90DF-AA9F-A33DBA4A7DE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314D2CB-8E37-6E1E-C1DA-B8E40B0DEC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28A3B97-39D3-F403-DC5A-5D6EE6A986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051323-B490-AD06-F103-962C2260CFE8}"/>
              </a:ext>
            </a:extLst>
          </p:cNvPr>
          <p:cNvCxnSpPr>
            <a:cxnSpLocks/>
          </p:cNvCxnSpPr>
          <p:nvPr/>
        </p:nvCxnSpPr>
        <p:spPr>
          <a:xfrm>
            <a:off x="708113" y="1976219"/>
            <a:ext cx="311671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08ABAB0-725D-9893-69B5-787052BE59F8}"/>
              </a:ext>
            </a:extLst>
          </p:cNvPr>
          <p:cNvCxnSpPr>
            <a:cxnSpLocks/>
          </p:cNvCxnSpPr>
          <p:nvPr/>
        </p:nvCxnSpPr>
        <p:spPr>
          <a:xfrm>
            <a:off x="8403095" y="1980885"/>
            <a:ext cx="31375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34B16D1-C752-D398-3E0A-AAE214CD19D3}"/>
              </a:ext>
            </a:extLst>
          </p:cNvPr>
          <p:cNvCxnSpPr>
            <a:cxnSpLocks/>
          </p:cNvCxnSpPr>
          <p:nvPr/>
        </p:nvCxnSpPr>
        <p:spPr>
          <a:xfrm>
            <a:off x="717934" y="4191352"/>
            <a:ext cx="3125858" cy="1319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2549E85-CE61-3B8E-B76B-A00395280AFE}"/>
              </a:ext>
            </a:extLst>
          </p:cNvPr>
          <p:cNvCxnSpPr>
            <a:cxnSpLocks/>
          </p:cNvCxnSpPr>
          <p:nvPr/>
        </p:nvCxnSpPr>
        <p:spPr>
          <a:xfrm>
            <a:off x="8391273" y="4199326"/>
            <a:ext cx="3166960" cy="1380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CEA493-8637-4906-86A9-340BE132DFBA}"/>
              </a:ext>
            </a:extLst>
          </p:cNvPr>
          <p:cNvGrpSpPr/>
          <p:nvPr/>
        </p:nvGrpSpPr>
        <p:grpSpPr>
          <a:xfrm>
            <a:off x="7797350" y="3853378"/>
            <a:ext cx="325553" cy="325553"/>
            <a:chOff x="5145741" y="497269"/>
            <a:chExt cx="510987" cy="510987"/>
          </a:xfrm>
        </p:grpSpPr>
        <p:pic>
          <p:nvPicPr>
            <p:cNvPr id="92" name="Graphic 91" descr="Traffic light with solid fill">
              <a:extLst>
                <a:ext uri="{FF2B5EF4-FFF2-40B4-BE49-F238E27FC236}">
                  <a16:creationId xmlns:a16="http://schemas.microsoft.com/office/drawing/2014/main" id="{AEED1A07-82FC-58F8-9495-BED13633D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6857B99-4431-FE2C-1D8A-C9D188D4099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B2326C3-220F-AFF0-622B-ABB7A9AC5F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C7BCDEE-BA1A-E0CF-7329-B3B10F0DDF6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640965B-3E78-F362-78A6-D9A6E636373B}"/>
              </a:ext>
            </a:extLst>
          </p:cNvPr>
          <p:cNvGrpSpPr/>
          <p:nvPr/>
        </p:nvGrpSpPr>
        <p:grpSpPr>
          <a:xfrm>
            <a:off x="11622696" y="3851285"/>
            <a:ext cx="325553" cy="325553"/>
            <a:chOff x="5145741" y="497269"/>
            <a:chExt cx="510987" cy="510987"/>
          </a:xfrm>
        </p:grpSpPr>
        <p:pic>
          <p:nvPicPr>
            <p:cNvPr id="97" name="Graphic 96" descr="Traffic light with solid fill">
              <a:extLst>
                <a:ext uri="{FF2B5EF4-FFF2-40B4-BE49-F238E27FC236}">
                  <a16:creationId xmlns:a16="http://schemas.microsoft.com/office/drawing/2014/main" id="{390CCAA1-D31F-761E-AA08-971D2099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AF46396-86C2-1D63-2141-7B3801D6DEE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59CE59C-1A89-B6E3-F6D3-BC0FAB38C9A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667B9DB-FBFE-BDD5-9E8E-4935AB7D29D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3EACF3-8515-745A-EECC-728F3DECB9BF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9ED6BD-92F3-1345-6F80-4904DDCEBFD7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30" name="Graphic 29" descr="Traffic light with solid fill">
                <a:extLst>
                  <a:ext uri="{FF2B5EF4-FFF2-40B4-BE49-F238E27FC236}">
                    <a16:creationId xmlns:a16="http://schemas.microsoft.com/office/drawing/2014/main" id="{B32608EA-1BBF-291E-12EB-F86BB3177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8F75142-DF5C-F59C-7D10-006F94CECF4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85567A9-3BC9-2B9F-9537-CB021F4809F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71CB889-9E40-D58D-6C9F-3752D2B1C88B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1D9D8B-44BC-5BDF-89C0-AA118249F2A7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26" name="Graphic 25" descr="Traffic light with solid fill">
                <a:extLst>
                  <a:ext uri="{FF2B5EF4-FFF2-40B4-BE49-F238E27FC236}">
                    <a16:creationId xmlns:a16="http://schemas.microsoft.com/office/drawing/2014/main" id="{9B8B5C4C-C1C9-F435-48F2-BC2FD895F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5098768-900B-4635-4AD4-50709DB8AE0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39BAEDF-1877-E556-A7AA-694D16D45679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E78E62E-DA2A-3CAD-FC39-032BEF93D82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703688-1A02-C32F-1B47-07AAE8DE4EA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22" name="Graphic 21" descr="Traffic light with solid fill">
                <a:extLst>
                  <a:ext uri="{FF2B5EF4-FFF2-40B4-BE49-F238E27FC236}">
                    <a16:creationId xmlns:a16="http://schemas.microsoft.com/office/drawing/2014/main" id="{AFDE015B-C20A-F079-A1F0-57293C0B0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644DC0D-591A-0A38-0A53-C67C58815FC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CD3509E-CF42-E871-9E22-B9182AB7A01E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D642CE8-FA8E-0B08-6D61-192A3C7A9FC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AACA97-26D5-24F1-6B89-E21BC0A9885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BC55BC-3407-4D7B-B88F-E2BD287DE8C4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F1FAEA-8B0F-A476-A4DA-84BCE6AF1268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9FF9D04-AC29-E5FA-33F2-04B49069753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38613E-CA75-5BBC-1350-F90DF40BA4C5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2E7D98A-8EBD-8070-6F4D-1C6690015EE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DC45AB-C296-9A70-584B-8D99BAC51E56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7C2C5F-50E6-19DF-7CF6-27F5CF734598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E6D482-E964-B248-3103-F40253BEEE19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2DAB2A-7A37-1A90-6273-1029C4123847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31481-9A93-8290-2B30-9ABF37DF8946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4903F36-D94F-2873-BCE9-80F5CD1FF1A5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23208A-959B-9C03-44FD-446137E46DE0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37" name="Espaço Reservado para Número de Slide 7">
            <a:extLst>
              <a:ext uri="{FF2B5EF4-FFF2-40B4-BE49-F238E27FC236}">
                <a16:creationId xmlns:a16="http://schemas.microsoft.com/office/drawing/2014/main" id="{EA69D30C-8D8D-797E-25D2-E9252915C11C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13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2D87C51-F5BB-431C-1402-9E578554157F}"/>
              </a:ext>
            </a:extLst>
          </p:cNvPr>
          <p:cNvSpPr txBox="1"/>
          <p:nvPr/>
        </p:nvSpPr>
        <p:spPr>
          <a:xfrm>
            <a:off x="-950529" y="795736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12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1,25</a:t>
            </a:r>
          </a:p>
          <a:p>
            <a:r>
              <a:rPr lang="pt-BR" b="1" dirty="0">
                <a:solidFill>
                  <a:srgbClr val="FF0000"/>
                </a:solidFill>
              </a:rPr>
              <a:t>4,68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CB3F1532-D845-C9C0-EEE3-658DE9FBFC4A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8" name="Graphic 5" descr="Traffic light with solid fill">
              <a:extLst>
                <a:ext uri="{FF2B5EF4-FFF2-40B4-BE49-F238E27FC236}">
                  <a16:creationId xmlns:a16="http://schemas.microsoft.com/office/drawing/2014/main" id="{2A3FF8ED-83B7-5C2F-FDD8-1AF64A1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64262056-83F0-87AB-3861-669BF5A863B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F67248B2-061B-40AE-E4C0-C503CF962E3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65B2DC31-B1B2-140C-862C-07E2925AD54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25062BBC-4BD3-E586-562C-A9DE8ABFC05F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43" name="Graphic 17" descr="Traffic light with solid fill">
              <a:extLst>
                <a:ext uri="{FF2B5EF4-FFF2-40B4-BE49-F238E27FC236}">
                  <a16:creationId xmlns:a16="http://schemas.microsoft.com/office/drawing/2014/main" id="{75B97FD3-71A1-ECDD-E54D-7A0E1D31E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D39BCEAF-3AA2-90FA-C17E-5F1A5CF37DC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19">
              <a:extLst>
                <a:ext uri="{FF2B5EF4-FFF2-40B4-BE49-F238E27FC236}">
                  <a16:creationId xmlns:a16="http://schemas.microsoft.com/office/drawing/2014/main" id="{5C72983B-3863-DCFC-6498-EFD5B6527D0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0">
              <a:extLst>
                <a:ext uri="{FF2B5EF4-FFF2-40B4-BE49-F238E27FC236}">
                  <a16:creationId xmlns:a16="http://schemas.microsoft.com/office/drawing/2014/main" id="{4BF22BE1-1D85-473D-DB49-9F3B2A7F8CD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oup 21">
            <a:extLst>
              <a:ext uri="{FF2B5EF4-FFF2-40B4-BE49-F238E27FC236}">
                <a16:creationId xmlns:a16="http://schemas.microsoft.com/office/drawing/2014/main" id="{3E0D050A-B997-6036-F508-3DE0FF8A6BD5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8" name="Graphic 22" descr="Traffic light with solid fill">
              <a:extLst>
                <a:ext uri="{FF2B5EF4-FFF2-40B4-BE49-F238E27FC236}">
                  <a16:creationId xmlns:a16="http://schemas.microsoft.com/office/drawing/2014/main" id="{06ACB805-FD66-B79F-8A8E-2691CAAE1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B56A4B15-3C7A-CA9C-F743-6791B46BEA6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24">
              <a:extLst>
                <a:ext uri="{FF2B5EF4-FFF2-40B4-BE49-F238E27FC236}">
                  <a16:creationId xmlns:a16="http://schemas.microsoft.com/office/drawing/2014/main" id="{923BD126-1466-6CC3-6C2C-EA649DAC9EA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25">
              <a:extLst>
                <a:ext uri="{FF2B5EF4-FFF2-40B4-BE49-F238E27FC236}">
                  <a16:creationId xmlns:a16="http://schemas.microsoft.com/office/drawing/2014/main" id="{57EB3E00-154A-FAE4-3E62-22C25A5D7CF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94A3391E-5DCB-EAAC-C2B5-015AEF2B7505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0.49</a:t>
            </a:r>
          </a:p>
          <a:p>
            <a:r>
              <a:rPr lang="pt-BR" dirty="0"/>
              <a:t>1.84</a:t>
            </a:r>
          </a:p>
        </p:txBody>
      </p:sp>
    </p:spTree>
    <p:extLst>
      <p:ext uri="{BB962C8B-B14F-4D97-AF65-F5344CB8AC3E}">
        <p14:creationId xmlns:p14="http://schemas.microsoft.com/office/powerpoint/2010/main" val="227840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02E41-6E2F-749B-1DB0-00EE76025FF9}"/>
              </a:ext>
            </a:extLst>
          </p:cNvPr>
          <p:cNvGrpSpPr/>
          <p:nvPr/>
        </p:nvGrpSpPr>
        <p:grpSpPr>
          <a:xfrm>
            <a:off x="3961285" y="1559062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81CBA1EB-22B4-993B-B6A1-001269AE6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C286F6-9946-0791-B0BA-D73758D661A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B1D58F-9461-9DAB-6603-1DAD89EC148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B96AC2-7F46-0349-FD75-A62953040C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6B6CE9-5FDB-05A7-BEB6-8280EE2267C4}"/>
              </a:ext>
            </a:extLst>
          </p:cNvPr>
          <p:cNvGrpSpPr/>
          <p:nvPr/>
        </p:nvGrpSpPr>
        <p:grpSpPr>
          <a:xfrm>
            <a:off x="11592060" y="1566092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5AB05BB1-D743-A569-2C78-7471550E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358432-72EF-0D7F-D1CE-0473976CE63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F805C20-FC57-4376-0774-92B7C433193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A9EFC6-DE57-AA74-1A3E-ABAD670124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B2E3A5-769A-7418-CA5E-EB4917C47512}"/>
              </a:ext>
            </a:extLst>
          </p:cNvPr>
          <p:cNvCxnSpPr>
            <a:cxnSpLocks/>
          </p:cNvCxnSpPr>
          <p:nvPr/>
        </p:nvCxnSpPr>
        <p:spPr>
          <a:xfrm>
            <a:off x="689625" y="1851199"/>
            <a:ext cx="313632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B89274-49F2-01FD-F686-70832E1FA131}"/>
              </a:ext>
            </a:extLst>
          </p:cNvPr>
          <p:cNvCxnSpPr>
            <a:cxnSpLocks/>
          </p:cNvCxnSpPr>
          <p:nvPr/>
        </p:nvCxnSpPr>
        <p:spPr>
          <a:xfrm>
            <a:off x="691905" y="3961128"/>
            <a:ext cx="301806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BB07105-1C5D-A846-81DA-E2591506689F}"/>
              </a:ext>
            </a:extLst>
          </p:cNvPr>
          <p:cNvGrpSpPr/>
          <p:nvPr/>
        </p:nvGrpSpPr>
        <p:grpSpPr>
          <a:xfrm>
            <a:off x="11609002" y="3635023"/>
            <a:ext cx="325553" cy="325553"/>
            <a:chOff x="5145741" y="497269"/>
            <a:chExt cx="510987" cy="510987"/>
          </a:xfrm>
        </p:grpSpPr>
        <p:pic>
          <p:nvPicPr>
            <p:cNvPr id="55" name="Graphic 54" descr="Traffic light with solid fill">
              <a:extLst>
                <a:ext uri="{FF2B5EF4-FFF2-40B4-BE49-F238E27FC236}">
                  <a16:creationId xmlns:a16="http://schemas.microsoft.com/office/drawing/2014/main" id="{320C1045-EDB7-7184-8897-002D97D0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0B4CD5C-6467-2E9B-25A6-9903E24AA09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2834240-9611-31BF-7336-9EC5DF3DEC8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D8D8370-CFFC-9FBE-632E-614BFE77DCE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97F9E1-7558-0B13-53D5-B6E0C7487870}"/>
              </a:ext>
            </a:extLst>
          </p:cNvPr>
          <p:cNvCxnSpPr>
            <a:cxnSpLocks/>
          </p:cNvCxnSpPr>
          <p:nvPr/>
        </p:nvCxnSpPr>
        <p:spPr>
          <a:xfrm>
            <a:off x="8369453" y="1890470"/>
            <a:ext cx="311194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1EED3E-5AF3-D4D7-F1DA-6294A5DECA19}"/>
              </a:ext>
            </a:extLst>
          </p:cNvPr>
          <p:cNvCxnSpPr>
            <a:cxnSpLocks/>
          </p:cNvCxnSpPr>
          <p:nvPr/>
        </p:nvCxnSpPr>
        <p:spPr>
          <a:xfrm>
            <a:off x="8381303" y="3987424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5F3E49-4D59-EA50-6BA4-8C39A998D5E1}"/>
              </a:ext>
            </a:extLst>
          </p:cNvPr>
          <p:cNvGrpSpPr/>
          <p:nvPr/>
        </p:nvGrpSpPr>
        <p:grpSpPr>
          <a:xfrm>
            <a:off x="3952437" y="3632155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477599CD-C623-5251-2194-D03A50F0C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43BC21-8628-26A1-72B7-6502EC944E2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4190488-F14C-BA20-BC45-8E8FAAFC55F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169947C-6F7A-D4B7-8A78-1CF0762DFA2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635C22E-3831-AB79-C833-16193E9863F3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26C4C7B-700A-6713-53B6-4AB46E7E3AFB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9" name="Espaço Reservado para Número de Slide 7">
            <a:extLst>
              <a:ext uri="{FF2B5EF4-FFF2-40B4-BE49-F238E27FC236}">
                <a16:creationId xmlns:a16="http://schemas.microsoft.com/office/drawing/2014/main" id="{1606E917-E32D-CC72-D21E-7A2B87FAE98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14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8AD9E3E-E40F-03E7-7452-E57408E6B0AF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A5CB06A-1E1B-ED45-8BB0-E669E6C7DB5E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92" name="Graphic 91" descr="Traffic light with solid fill">
                <a:extLst>
                  <a:ext uri="{FF2B5EF4-FFF2-40B4-BE49-F238E27FC236}">
                    <a16:creationId xmlns:a16="http://schemas.microsoft.com/office/drawing/2014/main" id="{CC50486E-D4A3-F3D6-495D-C0D6E6379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E437E9E-E0AD-2D2F-F233-074ABDB6AED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133F130-B210-3012-6869-638510FCBBA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D4D40BD-3E21-2F0E-AF05-AA1CC2C2A260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0EEDD0F-513E-8B38-ED14-0E6438E7C671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8" name="Graphic 87" descr="Traffic light with solid fill">
                <a:extLst>
                  <a:ext uri="{FF2B5EF4-FFF2-40B4-BE49-F238E27FC236}">
                    <a16:creationId xmlns:a16="http://schemas.microsoft.com/office/drawing/2014/main" id="{4BF848E0-1E57-C0BE-22D9-C47CD79A5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7886CEE-D645-E5FE-7526-8E1C85126FB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BA951E2-8F37-0464-F5DA-429CC1632BC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F315DC3-1D18-14AD-32A2-D70812B066E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BB8BB96-8617-4226-AFEB-E0072FD43885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84" name="Graphic 83" descr="Traffic light with solid fill">
                <a:extLst>
                  <a:ext uri="{FF2B5EF4-FFF2-40B4-BE49-F238E27FC236}">
                    <a16:creationId xmlns:a16="http://schemas.microsoft.com/office/drawing/2014/main" id="{91DB53AB-A6FD-7E40-50CD-20FE99020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B74AAB7-C222-48D9-379A-5D71881E01C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17C735E-BDB4-B4E9-A630-119DB9A52B7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DF2CD14-3FA0-DFC1-E4A7-678FFD40BB5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97E8E6-3A89-E30D-E753-DC57A7204BF8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416060-9232-3636-AB76-99731E55222F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B005CA-EE13-AD32-F137-FD34499AA5E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30AF110-017E-0A98-4830-C2DBB51E9B8A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7A98F92-8E9C-735A-2E32-DAE9C410DEBB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894D4BF-DBA5-A8F6-335E-5936800B521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FE92DE-7DA5-5808-5255-D47579415027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ED98831-C9AF-41E9-35A8-DC078681C8BC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3B83F1D-8C40-D0CF-4B7A-66D3AF2B7E79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F7F917D-D171-349E-FF87-7D76A2BA23B8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0D2765D-850A-AB12-980C-7D380F6FB31D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43C0DF-6023-5534-4E91-BCAE2A20CA34}"/>
              </a:ext>
            </a:extLst>
          </p:cNvPr>
          <p:cNvGrpSpPr/>
          <p:nvPr/>
        </p:nvGrpSpPr>
        <p:grpSpPr>
          <a:xfrm>
            <a:off x="7798879" y="1541230"/>
            <a:ext cx="325553" cy="325553"/>
            <a:chOff x="5145741" y="497269"/>
            <a:chExt cx="510987" cy="510987"/>
          </a:xfrm>
        </p:grpSpPr>
        <p:pic>
          <p:nvPicPr>
            <p:cNvPr id="34" name="Graphic 33" descr="Traffic light with solid fill">
              <a:extLst>
                <a:ext uri="{FF2B5EF4-FFF2-40B4-BE49-F238E27FC236}">
                  <a16:creationId xmlns:a16="http://schemas.microsoft.com/office/drawing/2014/main" id="{24625A1F-C81A-56E1-DF89-A74DBFAD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82C0387-AD3D-250E-B50F-35AF8AC0E5E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E65B6A-6BBC-ED95-9DA0-C231F21BD00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C25D0B-DD1A-4230-4F90-A29BC8559A0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A56A5E-E589-DED6-FFE7-8DA3C07D4274}"/>
              </a:ext>
            </a:extLst>
          </p:cNvPr>
          <p:cNvGrpSpPr/>
          <p:nvPr/>
        </p:nvGrpSpPr>
        <p:grpSpPr>
          <a:xfrm>
            <a:off x="7782424" y="3612937"/>
            <a:ext cx="325553" cy="325553"/>
            <a:chOff x="5145741" y="497269"/>
            <a:chExt cx="510987" cy="510987"/>
          </a:xfrm>
        </p:grpSpPr>
        <p:pic>
          <p:nvPicPr>
            <p:cNvPr id="41" name="Graphic 40" descr="Traffic light with solid fill">
              <a:extLst>
                <a:ext uri="{FF2B5EF4-FFF2-40B4-BE49-F238E27FC236}">
                  <a16:creationId xmlns:a16="http://schemas.microsoft.com/office/drawing/2014/main" id="{CBE28998-DC29-E9FF-74D3-0231209A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555A7-50F3-B726-6271-8D7D8843651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C85043-4DDC-56F6-555F-1326E6B9250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C510841-41DA-0A62-5A79-78F5347EA5F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45D141-DDA7-A38E-F6E2-67D2877D2DE0}"/>
              </a:ext>
            </a:extLst>
          </p:cNvPr>
          <p:cNvSpPr txBox="1"/>
          <p:nvPr/>
        </p:nvSpPr>
        <p:spPr>
          <a:xfrm>
            <a:off x="-914143" y="995438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12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1,23</a:t>
            </a:r>
          </a:p>
          <a:p>
            <a:r>
              <a:rPr lang="pt-BR" b="1" dirty="0">
                <a:solidFill>
                  <a:srgbClr val="FF0000"/>
                </a:solidFill>
              </a:rPr>
              <a:t>4,2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B1690288-7EE6-D4FD-2391-FAF0C7648126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64" name="Graphic 5" descr="Traffic light with solid fill">
              <a:extLst>
                <a:ext uri="{FF2B5EF4-FFF2-40B4-BE49-F238E27FC236}">
                  <a16:creationId xmlns:a16="http://schemas.microsoft.com/office/drawing/2014/main" id="{AC9F75CC-9159-EE63-F549-EBD5FA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5" name="Oval 6">
              <a:extLst>
                <a:ext uri="{FF2B5EF4-FFF2-40B4-BE49-F238E27FC236}">
                  <a16:creationId xmlns:a16="http://schemas.microsoft.com/office/drawing/2014/main" id="{92423200-F401-2A5C-6BDB-EE889A8C47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7">
              <a:extLst>
                <a:ext uri="{FF2B5EF4-FFF2-40B4-BE49-F238E27FC236}">
                  <a16:creationId xmlns:a16="http://schemas.microsoft.com/office/drawing/2014/main" id="{C267C08A-0D7A-493A-80BC-662EBECC557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A37A5295-D199-3C0E-4511-CAAF89DB26A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8" name="Group 16">
            <a:extLst>
              <a:ext uri="{FF2B5EF4-FFF2-40B4-BE49-F238E27FC236}">
                <a16:creationId xmlns:a16="http://schemas.microsoft.com/office/drawing/2014/main" id="{7E2C8665-9884-86B3-DA6E-EF0B58C71B1E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69" name="Graphic 17" descr="Traffic light with solid fill">
              <a:extLst>
                <a:ext uri="{FF2B5EF4-FFF2-40B4-BE49-F238E27FC236}">
                  <a16:creationId xmlns:a16="http://schemas.microsoft.com/office/drawing/2014/main" id="{F928F8BD-8F51-FEEE-C78A-E090C4DA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0" name="Oval 18">
              <a:extLst>
                <a:ext uri="{FF2B5EF4-FFF2-40B4-BE49-F238E27FC236}">
                  <a16:creationId xmlns:a16="http://schemas.microsoft.com/office/drawing/2014/main" id="{04912EA6-376A-F7F1-750F-B5D3CC9E9A8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19">
              <a:extLst>
                <a:ext uri="{FF2B5EF4-FFF2-40B4-BE49-F238E27FC236}">
                  <a16:creationId xmlns:a16="http://schemas.microsoft.com/office/drawing/2014/main" id="{A36FEA82-0773-D8C7-91F5-A9FD6C7FFD9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20">
              <a:extLst>
                <a:ext uri="{FF2B5EF4-FFF2-40B4-BE49-F238E27FC236}">
                  <a16:creationId xmlns:a16="http://schemas.microsoft.com/office/drawing/2014/main" id="{DB6D50BE-F206-4284-E082-D39025A4744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3" name="Group 21">
            <a:extLst>
              <a:ext uri="{FF2B5EF4-FFF2-40B4-BE49-F238E27FC236}">
                <a16:creationId xmlns:a16="http://schemas.microsoft.com/office/drawing/2014/main" id="{9C2149A0-D965-E926-6681-1F99AC9D363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74" name="Graphic 22" descr="Traffic light with solid fill">
              <a:extLst>
                <a:ext uri="{FF2B5EF4-FFF2-40B4-BE49-F238E27FC236}">
                  <a16:creationId xmlns:a16="http://schemas.microsoft.com/office/drawing/2014/main" id="{F2F0F90C-3D4B-0A58-99D0-5310F75A5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5" name="Oval 23">
              <a:extLst>
                <a:ext uri="{FF2B5EF4-FFF2-40B4-BE49-F238E27FC236}">
                  <a16:creationId xmlns:a16="http://schemas.microsoft.com/office/drawing/2014/main" id="{2868FE3B-BB19-6F6F-C0A3-F41A50A613A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24">
              <a:extLst>
                <a:ext uri="{FF2B5EF4-FFF2-40B4-BE49-F238E27FC236}">
                  <a16:creationId xmlns:a16="http://schemas.microsoft.com/office/drawing/2014/main" id="{F57CD69E-0DC1-C4BC-A651-98F2B193923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5">
              <a:extLst>
                <a:ext uri="{FF2B5EF4-FFF2-40B4-BE49-F238E27FC236}">
                  <a16:creationId xmlns:a16="http://schemas.microsoft.com/office/drawing/2014/main" id="{985999CE-BC63-0C55-9CC7-4DC3008FFBE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132C9CFF-023F-162B-DFB2-BA6684C1A53A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0.48</a:t>
            </a:r>
          </a:p>
          <a:p>
            <a:r>
              <a:rPr lang="pt-BR" dirty="0"/>
              <a:t>1.65</a:t>
            </a:r>
          </a:p>
        </p:txBody>
      </p:sp>
    </p:spTree>
    <p:extLst>
      <p:ext uri="{BB962C8B-B14F-4D97-AF65-F5344CB8AC3E}">
        <p14:creationId xmlns:p14="http://schemas.microsoft.com/office/powerpoint/2010/main" val="1717332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0C116B-59F9-490F-E979-5E07769146C8}"/>
              </a:ext>
            </a:extLst>
          </p:cNvPr>
          <p:cNvCxnSpPr>
            <a:cxnSpLocks/>
          </p:cNvCxnSpPr>
          <p:nvPr/>
        </p:nvCxnSpPr>
        <p:spPr>
          <a:xfrm>
            <a:off x="716822" y="1558538"/>
            <a:ext cx="305910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D0ACB-1BE7-56E7-9BDA-3ED7ADF707CF}"/>
              </a:ext>
            </a:extLst>
          </p:cNvPr>
          <p:cNvCxnSpPr>
            <a:cxnSpLocks/>
          </p:cNvCxnSpPr>
          <p:nvPr/>
        </p:nvCxnSpPr>
        <p:spPr>
          <a:xfrm>
            <a:off x="8403614" y="2069594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A3DE92-83A8-1E5C-BBDB-919E54F1E208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4C7519-765F-3836-65FC-60F241C3FB61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3" name="Graphic 72" descr="Traffic light with solid fill">
                <a:extLst>
                  <a:ext uri="{FF2B5EF4-FFF2-40B4-BE49-F238E27FC236}">
                    <a16:creationId xmlns:a16="http://schemas.microsoft.com/office/drawing/2014/main" id="{72B3E206-0646-B61C-D590-EB5B8931C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E70AF58-20BA-530E-4C89-D338FE4AECA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D087E18-BCBB-072F-32EB-CA2B2271B29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9417292-AB92-854F-93DA-AE68AEE1D37B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3FCEB85-2091-E9B9-67B5-752F8D3D1BB6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9" name="Graphic 68" descr="Traffic light with solid fill">
                <a:extLst>
                  <a:ext uri="{FF2B5EF4-FFF2-40B4-BE49-F238E27FC236}">
                    <a16:creationId xmlns:a16="http://schemas.microsoft.com/office/drawing/2014/main" id="{B620DA20-E03A-6EFB-77F5-39414C25B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E9859F4-6E1F-873C-B84E-B63DC474F1C5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520889A-C065-12F9-309B-E241111C8B5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6381642-099A-1E74-AB32-61BCB021C90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098B8D-3F78-C424-F362-5955D3478F80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43" name="Graphic 42" descr="Traffic light with solid fill">
                <a:extLst>
                  <a:ext uri="{FF2B5EF4-FFF2-40B4-BE49-F238E27FC236}">
                    <a16:creationId xmlns:a16="http://schemas.microsoft.com/office/drawing/2014/main" id="{AC125263-F729-F59B-D992-DD69B4F6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D655BC8-CCB4-210A-3FE0-D5A59C9E9DB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F067BF8-343B-9602-1850-6B05DEC7B03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FBE5090-993D-ACA8-3307-197F50ADCBC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3FE078-D164-1A77-AEF5-6EBA5FF78B21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B40F32-077F-FF86-A25A-8FACACD64DF1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850FF5-39DB-8FB8-6D17-363E8A51430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1D956E-A347-41C3-C744-4A6855BDF97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A3EF92-39E9-6ADD-56DF-2A3E5A949FCF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4BC886-4228-DDE1-041B-9628B0AC547C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176FBF-8594-CED4-3C3B-878340E52624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DF342A-922F-3E6F-A363-335362302FBE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257FD8E-42B3-B330-9FBF-395A14147A5F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103885-BFA1-9CA3-B8AC-16C8150C3076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04A82B-E3DE-A04E-882C-AD30F0A3F5CB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7BDF300-888B-4C9C-6589-D8B63ABEF917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0" name="Espaço Reservado para Número de Slide 7">
            <a:extLst>
              <a:ext uri="{FF2B5EF4-FFF2-40B4-BE49-F238E27FC236}">
                <a16:creationId xmlns:a16="http://schemas.microsoft.com/office/drawing/2014/main" id="{E245CD80-985F-6068-2E8D-5D4D25407E3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15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657A94-C927-A964-9CBE-4EDCD662B2AD}"/>
              </a:ext>
            </a:extLst>
          </p:cNvPr>
          <p:cNvGrpSpPr/>
          <p:nvPr/>
        </p:nvGrpSpPr>
        <p:grpSpPr>
          <a:xfrm>
            <a:off x="3958088" y="1243171"/>
            <a:ext cx="325553" cy="325553"/>
            <a:chOff x="5145741" y="497269"/>
            <a:chExt cx="510987" cy="510987"/>
          </a:xfrm>
        </p:grpSpPr>
        <p:pic>
          <p:nvPicPr>
            <p:cNvPr id="15" name="Graphic 14" descr="Traffic light with solid fill">
              <a:extLst>
                <a:ext uri="{FF2B5EF4-FFF2-40B4-BE49-F238E27FC236}">
                  <a16:creationId xmlns:a16="http://schemas.microsoft.com/office/drawing/2014/main" id="{632E69CD-ED82-1C9F-0294-B88DCA96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D540F1-FE74-8C05-3491-177F3857259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8A79608-BC26-E9E3-66B6-CA4B4704B2A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A015CC-7684-D9C6-C3B1-896AB08235C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7E98C53-C150-8A67-CA8A-96D5C5783355}"/>
              </a:ext>
            </a:extLst>
          </p:cNvPr>
          <p:cNvCxnSpPr>
            <a:cxnSpLocks/>
          </p:cNvCxnSpPr>
          <p:nvPr/>
        </p:nvCxnSpPr>
        <p:spPr>
          <a:xfrm>
            <a:off x="8414860" y="3920198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E3ACF-C021-5BB4-FADA-3D2A563B9F98}"/>
              </a:ext>
            </a:extLst>
          </p:cNvPr>
          <p:cNvCxnSpPr>
            <a:cxnSpLocks/>
          </p:cNvCxnSpPr>
          <p:nvPr/>
        </p:nvCxnSpPr>
        <p:spPr>
          <a:xfrm>
            <a:off x="725038" y="3318851"/>
            <a:ext cx="305910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DB4726-F163-5FBA-8785-0DCC86578ABD}"/>
              </a:ext>
            </a:extLst>
          </p:cNvPr>
          <p:cNvGrpSpPr/>
          <p:nvPr/>
        </p:nvGrpSpPr>
        <p:grpSpPr>
          <a:xfrm>
            <a:off x="3986491" y="3047430"/>
            <a:ext cx="325553" cy="325553"/>
            <a:chOff x="5145741" y="497269"/>
            <a:chExt cx="510987" cy="510987"/>
          </a:xfrm>
        </p:grpSpPr>
        <p:pic>
          <p:nvPicPr>
            <p:cNvPr id="60" name="Graphic 59" descr="Traffic light with solid fill">
              <a:extLst>
                <a:ext uri="{FF2B5EF4-FFF2-40B4-BE49-F238E27FC236}">
                  <a16:creationId xmlns:a16="http://schemas.microsoft.com/office/drawing/2014/main" id="{1D57D809-11C8-60A4-5679-2405F222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E4B5F28-C15B-AC41-8325-5CBFB1007F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C3F7CD-1F89-AEB8-5DE6-7F901C57B7A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69687F-6813-1C2E-5BD6-0A6BDFEFF51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E68ABC1A-08E4-0FBD-0382-FDB5BF9DEC10}"/>
              </a:ext>
            </a:extLst>
          </p:cNvPr>
          <p:cNvSpPr txBox="1"/>
          <p:nvPr/>
        </p:nvSpPr>
        <p:spPr>
          <a:xfrm>
            <a:off x="-1023497" y="1069088"/>
            <a:ext cx="760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13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1,26</a:t>
            </a:r>
          </a:p>
          <a:p>
            <a:r>
              <a:rPr lang="pt-BR" b="1" dirty="0">
                <a:solidFill>
                  <a:srgbClr val="FF0000"/>
                </a:solidFill>
              </a:rPr>
              <a:t>3,43</a:t>
            </a:r>
          </a:p>
        </p:txBody>
      </p:sp>
      <p:grpSp>
        <p:nvGrpSpPr>
          <p:cNvPr id="94" name="Group 4">
            <a:extLst>
              <a:ext uri="{FF2B5EF4-FFF2-40B4-BE49-F238E27FC236}">
                <a16:creationId xmlns:a16="http://schemas.microsoft.com/office/drawing/2014/main" id="{A26FCAF2-DC0C-CF93-47EB-AB380CB5A8D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5" name="Graphic 5" descr="Traffic light with solid fill">
              <a:extLst>
                <a:ext uri="{FF2B5EF4-FFF2-40B4-BE49-F238E27FC236}">
                  <a16:creationId xmlns:a16="http://schemas.microsoft.com/office/drawing/2014/main" id="{DD8E60F3-DC6A-69D7-BA34-F281CF8A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6" name="Oval 6">
              <a:extLst>
                <a:ext uri="{FF2B5EF4-FFF2-40B4-BE49-F238E27FC236}">
                  <a16:creationId xmlns:a16="http://schemas.microsoft.com/office/drawing/2014/main" id="{BF85A1A2-3A92-96B1-6D76-4E25BAA2C9A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7">
              <a:extLst>
                <a:ext uri="{FF2B5EF4-FFF2-40B4-BE49-F238E27FC236}">
                  <a16:creationId xmlns:a16="http://schemas.microsoft.com/office/drawing/2014/main" id="{A6092823-FE3E-04FB-9BD5-67E91F2A4EC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8">
              <a:extLst>
                <a:ext uri="{FF2B5EF4-FFF2-40B4-BE49-F238E27FC236}">
                  <a16:creationId xmlns:a16="http://schemas.microsoft.com/office/drawing/2014/main" id="{B1390768-9E57-529C-C984-A2528DB20EE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9" name="Group 16">
            <a:extLst>
              <a:ext uri="{FF2B5EF4-FFF2-40B4-BE49-F238E27FC236}">
                <a16:creationId xmlns:a16="http://schemas.microsoft.com/office/drawing/2014/main" id="{FD05BF4E-C426-99FF-B8B0-0F63029B733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100" name="Graphic 17" descr="Traffic light with solid fill">
              <a:extLst>
                <a:ext uri="{FF2B5EF4-FFF2-40B4-BE49-F238E27FC236}">
                  <a16:creationId xmlns:a16="http://schemas.microsoft.com/office/drawing/2014/main" id="{227A4DF1-D0D4-831B-87B1-141F3D3A6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1" name="Oval 18">
              <a:extLst>
                <a:ext uri="{FF2B5EF4-FFF2-40B4-BE49-F238E27FC236}">
                  <a16:creationId xmlns:a16="http://schemas.microsoft.com/office/drawing/2014/main" id="{A8EBFE4B-F507-CA99-5F93-DD0A9A06C50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9">
              <a:extLst>
                <a:ext uri="{FF2B5EF4-FFF2-40B4-BE49-F238E27FC236}">
                  <a16:creationId xmlns:a16="http://schemas.microsoft.com/office/drawing/2014/main" id="{3436AA61-F51F-AFE7-CB5F-EBA7C3909DB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20">
              <a:extLst>
                <a:ext uri="{FF2B5EF4-FFF2-40B4-BE49-F238E27FC236}">
                  <a16:creationId xmlns:a16="http://schemas.microsoft.com/office/drawing/2014/main" id="{00CE1FCE-EEA8-E33C-404B-3B8CEA19B2B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oup 21">
            <a:extLst>
              <a:ext uri="{FF2B5EF4-FFF2-40B4-BE49-F238E27FC236}">
                <a16:creationId xmlns:a16="http://schemas.microsoft.com/office/drawing/2014/main" id="{2590F809-3C4E-FCA1-ABA7-2290A4418AD4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5" name="Graphic 22" descr="Traffic light with solid fill">
              <a:extLst>
                <a:ext uri="{FF2B5EF4-FFF2-40B4-BE49-F238E27FC236}">
                  <a16:creationId xmlns:a16="http://schemas.microsoft.com/office/drawing/2014/main" id="{9143E762-2EA5-2AA7-F1D5-3F3C2FF1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6" name="Oval 23">
              <a:extLst>
                <a:ext uri="{FF2B5EF4-FFF2-40B4-BE49-F238E27FC236}">
                  <a16:creationId xmlns:a16="http://schemas.microsoft.com/office/drawing/2014/main" id="{885A98D6-036B-B7E8-A0DE-483DFC1340D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24">
              <a:extLst>
                <a:ext uri="{FF2B5EF4-FFF2-40B4-BE49-F238E27FC236}">
                  <a16:creationId xmlns:a16="http://schemas.microsoft.com/office/drawing/2014/main" id="{417FCD7C-FF7B-7070-4864-6267310E974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25">
              <a:extLst>
                <a:ext uri="{FF2B5EF4-FFF2-40B4-BE49-F238E27FC236}">
                  <a16:creationId xmlns:a16="http://schemas.microsoft.com/office/drawing/2014/main" id="{7F9F7D1E-33DA-6986-269C-F1DBFA7C77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363BC4DB-115C-2704-98AF-1B98DDB0BFEC}"/>
              </a:ext>
            </a:extLst>
          </p:cNvPr>
          <p:cNvGrpSpPr/>
          <p:nvPr/>
        </p:nvGrpSpPr>
        <p:grpSpPr>
          <a:xfrm>
            <a:off x="11611500" y="1241897"/>
            <a:ext cx="325553" cy="325553"/>
            <a:chOff x="5145741" y="497269"/>
            <a:chExt cx="510987" cy="510987"/>
          </a:xfrm>
        </p:grpSpPr>
        <p:pic>
          <p:nvPicPr>
            <p:cNvPr id="6" name="Graphic 17" descr="Traffic light with solid fill">
              <a:extLst>
                <a:ext uri="{FF2B5EF4-FFF2-40B4-BE49-F238E27FC236}">
                  <a16:creationId xmlns:a16="http://schemas.microsoft.com/office/drawing/2014/main" id="{2BEDBBC0-377D-4AE2-7022-548996D7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91571E88-655C-8944-89D7-1CF9C408B21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19">
              <a:extLst>
                <a:ext uri="{FF2B5EF4-FFF2-40B4-BE49-F238E27FC236}">
                  <a16:creationId xmlns:a16="http://schemas.microsoft.com/office/drawing/2014/main" id="{001233B6-A7E9-CB79-4C13-3A1A568F327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51ACF4DD-1E23-D847-D316-4B9ACBE7CD6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extBox 134">
            <a:extLst>
              <a:ext uri="{FF2B5EF4-FFF2-40B4-BE49-F238E27FC236}">
                <a16:creationId xmlns:a16="http://schemas.microsoft.com/office/drawing/2014/main" id="{5EFA3154-8B6E-0C2C-FC70-F848C7D247CD}"/>
              </a:ext>
            </a:extLst>
          </p:cNvPr>
          <p:cNvSpPr txBox="1"/>
          <p:nvPr/>
        </p:nvSpPr>
        <p:spPr>
          <a:xfrm>
            <a:off x="742949" y="6120228"/>
            <a:ext cx="11375160" cy="715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Utilização acima de 25% do storage do CIL1. Ações sugeridas: (1) Rebalance do CIL1.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r>
              <a:rPr lang="pt-BR" sz="1000" dirty="0"/>
              <a:t>.</a:t>
            </a:r>
            <a:endParaRPr lang="pt-BR" dirty="0">
              <a:cs typeface="Segoe UI"/>
            </a:endParaRPr>
          </a:p>
          <a:p>
            <a:endParaRPr lang="pt-BR" sz="1000" dirty="0">
              <a:cs typeface="Segoe UI"/>
            </a:endParaRP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FD36D287-B313-A760-B4E8-8F964A512C6B}"/>
              </a:ext>
            </a:extLst>
          </p:cNvPr>
          <p:cNvGrpSpPr/>
          <p:nvPr/>
        </p:nvGrpSpPr>
        <p:grpSpPr>
          <a:xfrm>
            <a:off x="11611500" y="3043149"/>
            <a:ext cx="325553" cy="325553"/>
            <a:chOff x="5145741" y="497269"/>
            <a:chExt cx="510987" cy="510987"/>
          </a:xfrm>
        </p:grpSpPr>
        <p:pic>
          <p:nvPicPr>
            <p:cNvPr id="20" name="Graphic 22" descr="Traffic light with solid fill">
              <a:extLst>
                <a:ext uri="{FF2B5EF4-FFF2-40B4-BE49-F238E27FC236}">
                  <a16:creationId xmlns:a16="http://schemas.microsoft.com/office/drawing/2014/main" id="{F10723D5-9981-6DE5-C4EA-8A0669F2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3">
              <a:extLst>
                <a:ext uri="{FF2B5EF4-FFF2-40B4-BE49-F238E27FC236}">
                  <a16:creationId xmlns:a16="http://schemas.microsoft.com/office/drawing/2014/main" id="{D2D940F5-87B9-5714-D06A-359323F6C34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4">
              <a:extLst>
                <a:ext uri="{FF2B5EF4-FFF2-40B4-BE49-F238E27FC236}">
                  <a16:creationId xmlns:a16="http://schemas.microsoft.com/office/drawing/2014/main" id="{9AA5E208-028D-3FB0-90EC-8F360227AC3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D648E1DD-6BD0-0909-721C-8DBD39EDB38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83">
            <a:extLst>
              <a:ext uri="{FF2B5EF4-FFF2-40B4-BE49-F238E27FC236}">
                <a16:creationId xmlns:a16="http://schemas.microsoft.com/office/drawing/2014/main" id="{B39249E3-102B-6B4F-154A-83263F0D8BAE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</a:t>
            </a:r>
          </a:p>
          <a:p>
            <a:r>
              <a:rPr lang="pt-BR" dirty="0"/>
              <a:t>1.35</a:t>
            </a:r>
          </a:p>
        </p:txBody>
      </p:sp>
    </p:spTree>
    <p:extLst>
      <p:ext uri="{BB962C8B-B14F-4D97-AF65-F5344CB8AC3E}">
        <p14:creationId xmlns:p14="http://schemas.microsoft.com/office/powerpoint/2010/main" val="689591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DBCF988-6BD8-E08D-104F-D825854E174D}"/>
              </a:ext>
            </a:extLst>
          </p:cNvPr>
          <p:cNvCxnSpPr>
            <a:cxnSpLocks/>
          </p:cNvCxnSpPr>
          <p:nvPr/>
        </p:nvCxnSpPr>
        <p:spPr>
          <a:xfrm>
            <a:off x="641923" y="1925344"/>
            <a:ext cx="295859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B215302-A202-EC70-9529-390AD7C0464E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FD59C56-9EBA-EA7B-B73C-B51198C6C61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6" name="Graphic 85" descr="Traffic light with solid fill">
                <a:extLst>
                  <a:ext uri="{FF2B5EF4-FFF2-40B4-BE49-F238E27FC236}">
                    <a16:creationId xmlns:a16="http://schemas.microsoft.com/office/drawing/2014/main" id="{054E0AD2-E344-4B00-D1BD-BC0BAEEA4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A975BB-7AB6-264E-0495-70DAFB9834E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B94DB8C-474D-E2A9-8843-C4D4ADACADF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42A2A2D-A00A-74C7-3B9A-A8AA59A3A7F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4CD8E3-D99B-3370-BE7C-68CE848BB3CB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ED4C961B-F2B3-7FB4-2FF3-C3D8FF6CD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F9589AD-8FD9-0C35-840D-6BF76CD2581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31ED85C-3132-CD66-7A0A-9D4F8ECA59C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C063335-0AA4-AC27-08C9-F6890348356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E067D86-DCA7-87EC-593E-7BA112EBD643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AD4C8B52-10CC-ED2E-15C5-0988A0005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58245D6-188F-CA23-F974-DC99B1592B4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BF3E703-E185-95A2-96CF-726475B19B1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0016EEE-13FF-B7FD-8DC8-8D0CCE2D529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AFAE51-69E3-5408-6B8C-7F7311FB881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FD8E4E-E857-436A-A2E0-4974D687A4A2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686A113-6B2A-F912-7440-D7B49ACEA26E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70CCD1-98FC-D7DC-9F14-38BB95726BA4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10E9F6-27F6-CEB4-F8F5-503F4163352C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544B06-A442-B67A-B4C9-0A218168D9EF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C67F12A-E276-2A2D-6FE3-4F0D87EC47A8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4A48602-71A7-4562-B8C1-AF0EF8C8297D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F0FC10-935A-C5FD-80C9-F9D6FD404A82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ACBEB4-DD78-CC07-734C-E55CD67DC7B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A62FA8-5FC9-4C10-F1E3-D8A2950ABDE2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30D1981-C084-A48E-2999-A70D93EF6FB6}"/>
              </a:ext>
            </a:extLst>
          </p:cNvPr>
          <p:cNvSpPr txBox="1"/>
          <p:nvPr/>
        </p:nvSpPr>
        <p:spPr>
          <a:xfrm>
            <a:off x="742949" y="6255480"/>
            <a:ext cx="11375160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Alta volumetira de clientes no CIl2. Ações necessárias: </a:t>
            </a:r>
            <a:r>
              <a:rPr lang="pt-BR" sz="1000" dirty="0">
                <a:sym typeface="Wingdings" panose="05000000000000000000" pitchFamily="2" charset="2"/>
              </a:rPr>
              <a:t>(1</a:t>
            </a:r>
            <a:r>
              <a:rPr lang="pt-BR" sz="1000" dirty="0"/>
              <a:t>) Redistribuição de clientes 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endParaRPr lang="pt-BR" sz="95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B44CAD-3D85-658D-22A6-D009AF005B41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2" name="Espaço Reservado para Número de Slide 7">
            <a:extLst>
              <a:ext uri="{FF2B5EF4-FFF2-40B4-BE49-F238E27FC236}">
                <a16:creationId xmlns:a16="http://schemas.microsoft.com/office/drawing/2014/main" id="{F52DB26A-B859-2398-822B-C538C652C558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16</a:t>
            </a:fld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ED0DB9-B7CD-6184-96DB-D6CE478DC9DE}"/>
              </a:ext>
            </a:extLst>
          </p:cNvPr>
          <p:cNvCxnSpPr>
            <a:cxnSpLocks/>
          </p:cNvCxnSpPr>
          <p:nvPr/>
        </p:nvCxnSpPr>
        <p:spPr>
          <a:xfrm>
            <a:off x="8332195" y="2750013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E5256D7-FD89-A7A6-E388-2E13053D8714}"/>
              </a:ext>
            </a:extLst>
          </p:cNvPr>
          <p:cNvGrpSpPr/>
          <p:nvPr/>
        </p:nvGrpSpPr>
        <p:grpSpPr>
          <a:xfrm>
            <a:off x="3880365" y="1599818"/>
            <a:ext cx="325553" cy="325553"/>
            <a:chOff x="5145741" y="497269"/>
            <a:chExt cx="510987" cy="510987"/>
          </a:xfrm>
        </p:grpSpPr>
        <p:pic>
          <p:nvPicPr>
            <p:cNvPr id="3" name="Graphic 2" descr="Traffic light with solid fill">
              <a:extLst>
                <a:ext uri="{FF2B5EF4-FFF2-40B4-BE49-F238E27FC236}">
                  <a16:creationId xmlns:a16="http://schemas.microsoft.com/office/drawing/2014/main" id="{7012208C-DFF3-B89C-9322-5A0A37354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639639-3E17-5960-5C83-2E124CD074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1A9D81-AF72-E265-DB80-8ABE84EDAC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A61E8A-47CE-B599-C96F-B09A61C5264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2CC5C0-B0C9-0AF2-9F51-9D3317D3C9F2}"/>
              </a:ext>
            </a:extLst>
          </p:cNvPr>
          <p:cNvGrpSpPr/>
          <p:nvPr/>
        </p:nvGrpSpPr>
        <p:grpSpPr>
          <a:xfrm>
            <a:off x="11515241" y="1601092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A7A7EB54-3B4B-B294-CB32-77D47E8C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F33CA8-DF87-DB8F-AAEA-137ADBC2F18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9410D0-2F41-F473-2D78-29F24C61645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FD9D9E-7DA5-BD24-52A3-9E0C571641B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0BF468-51F4-F81B-7D4D-FBB262E1FA9C}"/>
              </a:ext>
            </a:extLst>
          </p:cNvPr>
          <p:cNvSpPr txBox="1"/>
          <p:nvPr/>
        </p:nvSpPr>
        <p:spPr>
          <a:xfrm>
            <a:off x="-895060" y="1006019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10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1,07</a:t>
            </a:r>
          </a:p>
          <a:p>
            <a:r>
              <a:rPr lang="pt-BR"/>
              <a:t>4,42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C3723E0B-13CD-6E70-AFCA-54C2CBFFA583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28" name="Graphic 5" descr="Traffic light with solid fill">
              <a:extLst>
                <a:ext uri="{FF2B5EF4-FFF2-40B4-BE49-F238E27FC236}">
                  <a16:creationId xmlns:a16="http://schemas.microsoft.com/office/drawing/2014/main" id="{C4EADFDD-06D2-99C1-C6E2-9432EA7DF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9E621AF3-A053-9D6C-730E-02CBD8C05EF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3014EA37-28FB-6B09-DD8B-D087653B84C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1AFF7F7F-D6B9-9F2A-C268-855033DD97D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FFD32775-B8FE-4143-3472-F897EDC39C63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6" name="Graphic 17" descr="Traffic light with solid fill">
              <a:extLst>
                <a:ext uri="{FF2B5EF4-FFF2-40B4-BE49-F238E27FC236}">
                  <a16:creationId xmlns:a16="http://schemas.microsoft.com/office/drawing/2014/main" id="{DCDED40D-F026-BCE5-AC53-68E38546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DA81DD17-EA8F-625B-0B06-87471ADBDD4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CF27F8A3-E90F-16BC-BE0B-D92F3E8B260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49FE553A-D2C4-3A3E-DAB7-6815A40F1A7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17C6D589-9BF2-4DAF-2631-6BD18A208A6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4" name="Graphic 22" descr="Traffic light with solid fill">
              <a:extLst>
                <a:ext uri="{FF2B5EF4-FFF2-40B4-BE49-F238E27FC236}">
                  <a16:creationId xmlns:a16="http://schemas.microsoft.com/office/drawing/2014/main" id="{6FC6AAEC-BCD3-4D76-D65B-0A1ED179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B068FDD5-62BC-E262-94C7-0BA153C8688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AECBC16D-21FB-8F5A-8654-AC53ACDD62C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23677409-2363-A927-9482-38CC0034A29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83">
            <a:extLst>
              <a:ext uri="{FF2B5EF4-FFF2-40B4-BE49-F238E27FC236}">
                <a16:creationId xmlns:a16="http://schemas.microsoft.com/office/drawing/2014/main" id="{D97CC0E1-F5E9-B5D8-134E-8D209ECFB3C0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3.94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0.42</a:t>
            </a:r>
          </a:p>
          <a:p>
            <a:r>
              <a:rPr lang="pt-BR" dirty="0"/>
              <a:t>1.74</a:t>
            </a:r>
          </a:p>
        </p:txBody>
      </p:sp>
    </p:spTree>
    <p:extLst>
      <p:ext uri="{BB962C8B-B14F-4D97-AF65-F5344CB8AC3E}">
        <p14:creationId xmlns:p14="http://schemas.microsoft.com/office/powerpoint/2010/main" val="312062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err="1"/>
              <a:t>Palmeiras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1D93A0-83AF-4385-6B31-FAB8438FACAE}"/>
              </a:ext>
            </a:extLst>
          </p:cNvPr>
          <p:cNvGrpSpPr/>
          <p:nvPr/>
        </p:nvGrpSpPr>
        <p:grpSpPr>
          <a:xfrm>
            <a:off x="11624957" y="1216301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21EF94F-4FDE-7EE6-B489-911ED6C9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9907F86-9E1B-0B28-B782-C63E5A72B75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96D796-C2D2-AEC3-121C-5A871AD1375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B6F67A-B823-0518-A6CB-48908A4D99B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8CB3BA-A11B-4388-F7BC-ED8492C51D9B}"/>
              </a:ext>
            </a:extLst>
          </p:cNvPr>
          <p:cNvCxnSpPr>
            <a:cxnSpLocks/>
          </p:cNvCxnSpPr>
          <p:nvPr/>
        </p:nvCxnSpPr>
        <p:spPr>
          <a:xfrm>
            <a:off x="721267" y="1563679"/>
            <a:ext cx="313217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367839-3837-CA22-7AE5-02B28F39A2B7}"/>
              </a:ext>
            </a:extLst>
          </p:cNvPr>
          <p:cNvCxnSpPr>
            <a:cxnSpLocks/>
          </p:cNvCxnSpPr>
          <p:nvPr/>
        </p:nvCxnSpPr>
        <p:spPr>
          <a:xfrm>
            <a:off x="8414116" y="1811161"/>
            <a:ext cx="319101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256658-8350-DA9E-51AF-8C4542D5208D}"/>
              </a:ext>
            </a:extLst>
          </p:cNvPr>
          <p:cNvCxnSpPr>
            <a:cxnSpLocks/>
          </p:cNvCxnSpPr>
          <p:nvPr/>
        </p:nvCxnSpPr>
        <p:spPr>
          <a:xfrm flipV="1">
            <a:off x="734830" y="4244729"/>
            <a:ext cx="3309398" cy="1643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B428A3-B6EC-144D-FF77-2CB64F3ECEB6}"/>
              </a:ext>
            </a:extLst>
          </p:cNvPr>
          <p:cNvGrpSpPr/>
          <p:nvPr/>
        </p:nvGrpSpPr>
        <p:grpSpPr>
          <a:xfrm>
            <a:off x="3963499" y="1217575"/>
            <a:ext cx="325553" cy="325553"/>
            <a:chOff x="5145741" y="497269"/>
            <a:chExt cx="510987" cy="510987"/>
          </a:xfrm>
        </p:grpSpPr>
        <p:pic>
          <p:nvPicPr>
            <p:cNvPr id="65" name="Graphic 64" descr="Traffic light with solid fill">
              <a:extLst>
                <a:ext uri="{FF2B5EF4-FFF2-40B4-BE49-F238E27FC236}">
                  <a16:creationId xmlns:a16="http://schemas.microsoft.com/office/drawing/2014/main" id="{2A4E6D79-8E41-1439-0394-37B3646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492357-3BB8-64DC-D073-7D90020D0C1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FE3469-FA56-9062-30EC-5CCA25C1D2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3F9A5E-1222-D231-1BC0-21CF50F4D04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9C2991-EFDF-F5CB-874A-D2B094F20583}"/>
              </a:ext>
            </a:extLst>
          </p:cNvPr>
          <p:cNvCxnSpPr>
            <a:cxnSpLocks/>
          </p:cNvCxnSpPr>
          <p:nvPr/>
        </p:nvCxnSpPr>
        <p:spPr>
          <a:xfrm>
            <a:off x="8414116" y="4246372"/>
            <a:ext cx="315009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94DC43-C5B4-3A05-249C-9B625E936A2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C0AD93-AEBC-920A-2CE1-366387CA3B3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31" name="Graphic 130" descr="Traffic light with solid fill">
                <a:extLst>
                  <a:ext uri="{FF2B5EF4-FFF2-40B4-BE49-F238E27FC236}">
                    <a16:creationId xmlns:a16="http://schemas.microsoft.com/office/drawing/2014/main" id="{BFCAE482-0DA8-C85C-6572-8AAED803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D019042-944C-3942-3133-680DA6D2E91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DA0670D-7F6D-1389-6B3E-08E8EC1791A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101BE1F-56D2-E16D-C2C8-532F17BA2C4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275A5F2-AE62-EBB8-F50E-0F59056972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27" name="Graphic 126" descr="Traffic light with solid fill">
                <a:extLst>
                  <a:ext uri="{FF2B5EF4-FFF2-40B4-BE49-F238E27FC236}">
                    <a16:creationId xmlns:a16="http://schemas.microsoft.com/office/drawing/2014/main" id="{A4EEAB51-272C-6310-5F85-02BDF49F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5BF6B12-77D9-4DDD-AB21-90DC6C09FD2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5F72520-E63D-43CA-B26D-E7A312C9567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8A32DA-A610-5DF1-C84F-50EDBE906EF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E6DA3B3-C476-C207-EE23-0FBEA793C84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123" name="Graphic 122" descr="Traffic light with solid fill">
                <a:extLst>
                  <a:ext uri="{FF2B5EF4-FFF2-40B4-BE49-F238E27FC236}">
                    <a16:creationId xmlns:a16="http://schemas.microsoft.com/office/drawing/2014/main" id="{CA804B70-E8F0-9E23-AC6D-B3D6C924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B4D6889-F052-C56D-F7D9-B41113B7E39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BACAAB-2025-12BE-1965-B386176651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75A14BC-CF38-A2C3-D8E1-12C4BDA4D1F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A6EFD31-3FC4-090C-763B-1B1C35DAE90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7B2996-0465-B671-5D3E-80D138B69028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EA9E86-9CD1-5CE7-5F56-991005372FD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22C902-AC28-0620-B14C-71FE0347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41E77D-E23B-7AEE-A46B-7D12FD0A7197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529137C-B3BF-889C-182C-29E884279A3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3B17E5-593E-29FB-D5B1-4E949B657381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95FEEA-6FFB-295F-D557-4E341536E556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FABCB-8457-2EF1-E465-0BF979A3D475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63992E-D59F-5AFC-D8A8-585E69E849A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211D36-C38D-9087-6868-3DDC3656F4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752DBBA-AAE7-75F3-4E2E-3550EDE4D57A}"/>
              </a:ext>
            </a:extLst>
          </p:cNvPr>
          <p:cNvSpPr txBox="1"/>
          <p:nvPr/>
        </p:nvSpPr>
        <p:spPr>
          <a:xfrm>
            <a:off x="742949" y="6255480"/>
            <a:ext cx="11375160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Alto consumo de CPU  e Storage no EPS-WORKER. Ações sugeridas: (1) Scale-out de 1 instância do EPS-WORKER e (2) H</a:t>
            </a:r>
            <a:r>
              <a:rPr lang="en-US" sz="1000" dirty="0" err="1"/>
              <a:t>ousekeeping</a:t>
            </a:r>
            <a:r>
              <a:rPr lang="en-US" sz="1000" dirty="0"/>
              <a:t> (3) </a:t>
            </a:r>
            <a:r>
              <a:rPr lang="en-US" sz="1000" dirty="0" err="1"/>
              <a:t>Acompanhamento</a:t>
            </a:r>
            <a:r>
              <a:rPr lang="en-US" sz="1000" dirty="0"/>
              <a:t> para CPU</a:t>
            </a:r>
            <a:r>
              <a:rPr lang="pt-BR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r>
              <a:rPr lang="pt-BR" sz="1000" dirty="0"/>
              <a:t>.</a:t>
            </a:r>
            <a:endParaRPr lang="pt-BR" sz="95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87BD1-5ADB-894A-0ECE-49BA7A62E95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138" name="Espaço Reservado para Número de Slide 7">
            <a:extLst>
              <a:ext uri="{FF2B5EF4-FFF2-40B4-BE49-F238E27FC236}">
                <a16:creationId xmlns:a16="http://schemas.microsoft.com/office/drawing/2014/main" id="{4ABAC132-B514-618E-90D4-8779AD02672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17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E390F0A-D5A3-B570-F16E-DF5EC3122931}"/>
              </a:ext>
            </a:extLst>
          </p:cNvPr>
          <p:cNvSpPr txBox="1"/>
          <p:nvPr/>
        </p:nvSpPr>
        <p:spPr>
          <a:xfrm>
            <a:off x="-1024465" y="1050308"/>
            <a:ext cx="769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1,29</a:t>
            </a:r>
          </a:p>
          <a:p>
            <a:r>
              <a:rPr lang="pt-BR"/>
              <a:t>3,4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13E272BE-506F-067D-91D3-7917C5C4A5C9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3" name="Graphic 5" descr="Traffic light with solid fill">
              <a:extLst>
                <a:ext uri="{FF2B5EF4-FFF2-40B4-BE49-F238E27FC236}">
                  <a16:creationId xmlns:a16="http://schemas.microsoft.com/office/drawing/2014/main" id="{E5A84332-14C6-6F66-CE39-9C9415D9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FBBDE5A6-E7D7-3790-42DF-6049081D630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F9055D03-209D-B406-19E0-1A03CD5B0BE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2027EF25-5DF9-08B8-72EB-3587FDC162B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05E7264A-5AB6-0774-B4C8-50CF012BEB2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8" name="Graphic 17" descr="Traffic light with solid fill">
              <a:extLst>
                <a:ext uri="{FF2B5EF4-FFF2-40B4-BE49-F238E27FC236}">
                  <a16:creationId xmlns:a16="http://schemas.microsoft.com/office/drawing/2014/main" id="{309B3139-8DC5-A3FD-BC01-D7C23681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18">
              <a:extLst>
                <a:ext uri="{FF2B5EF4-FFF2-40B4-BE49-F238E27FC236}">
                  <a16:creationId xmlns:a16="http://schemas.microsoft.com/office/drawing/2014/main" id="{932E93AF-CD35-FBC3-C3E3-F658314E988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19">
              <a:extLst>
                <a:ext uri="{FF2B5EF4-FFF2-40B4-BE49-F238E27FC236}">
                  <a16:creationId xmlns:a16="http://schemas.microsoft.com/office/drawing/2014/main" id="{E18660A9-0C1F-0BF8-C0BB-E94000120F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20">
              <a:extLst>
                <a:ext uri="{FF2B5EF4-FFF2-40B4-BE49-F238E27FC236}">
                  <a16:creationId xmlns:a16="http://schemas.microsoft.com/office/drawing/2014/main" id="{5A4C2B8F-F777-22F2-AA89-A0EEB16B734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21">
            <a:extLst>
              <a:ext uri="{FF2B5EF4-FFF2-40B4-BE49-F238E27FC236}">
                <a16:creationId xmlns:a16="http://schemas.microsoft.com/office/drawing/2014/main" id="{40A90072-4F6C-219C-7D59-14F7307E3095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3" name="Graphic 22" descr="Traffic light with solid fill">
              <a:extLst>
                <a:ext uri="{FF2B5EF4-FFF2-40B4-BE49-F238E27FC236}">
                  <a16:creationId xmlns:a16="http://schemas.microsoft.com/office/drawing/2014/main" id="{9B43EF9D-8A87-53CF-F343-848C45ED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ACD66631-0E26-61FA-E9F2-4AEA01052A2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24">
              <a:extLst>
                <a:ext uri="{FF2B5EF4-FFF2-40B4-BE49-F238E27FC236}">
                  <a16:creationId xmlns:a16="http://schemas.microsoft.com/office/drawing/2014/main" id="{78327986-E9BB-0FB1-EA58-142971D8C1A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5">
              <a:extLst>
                <a:ext uri="{FF2B5EF4-FFF2-40B4-BE49-F238E27FC236}">
                  <a16:creationId xmlns:a16="http://schemas.microsoft.com/office/drawing/2014/main" id="{6CF765A4-99CD-1144-3E92-F03516B0253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83">
            <a:extLst>
              <a:ext uri="{FF2B5EF4-FFF2-40B4-BE49-F238E27FC236}">
                <a16:creationId xmlns:a16="http://schemas.microsoft.com/office/drawing/2014/main" id="{5586B772-BB8B-345B-B250-899AE949DE34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0.51</a:t>
            </a:r>
          </a:p>
          <a:p>
            <a:r>
              <a:rPr lang="pt-BR" dirty="0"/>
              <a:t>1.34</a:t>
            </a:r>
          </a:p>
        </p:txBody>
      </p:sp>
      <p:grpSp>
        <p:nvGrpSpPr>
          <p:cNvPr id="23" name="Group 16">
            <a:extLst>
              <a:ext uri="{FF2B5EF4-FFF2-40B4-BE49-F238E27FC236}">
                <a16:creationId xmlns:a16="http://schemas.microsoft.com/office/drawing/2014/main" id="{83DCEEAF-C714-FDD5-DB82-D847B8AACB2E}"/>
              </a:ext>
            </a:extLst>
          </p:cNvPr>
          <p:cNvGrpSpPr/>
          <p:nvPr/>
        </p:nvGrpSpPr>
        <p:grpSpPr>
          <a:xfrm>
            <a:off x="-1253583" y="2568605"/>
            <a:ext cx="325553" cy="325553"/>
            <a:chOff x="5145741" y="497269"/>
            <a:chExt cx="510987" cy="510987"/>
          </a:xfrm>
        </p:grpSpPr>
        <p:pic>
          <p:nvPicPr>
            <p:cNvPr id="24" name="Graphic 17" descr="Traffic light with solid fill">
              <a:extLst>
                <a:ext uri="{FF2B5EF4-FFF2-40B4-BE49-F238E27FC236}">
                  <a16:creationId xmlns:a16="http://schemas.microsoft.com/office/drawing/2014/main" id="{303244BC-48F1-9A5D-B3EB-C02A08430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58D319AB-9272-9663-37A8-89A5522808A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46EDC0E4-4CDA-018B-EE63-EB1786EC22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20">
              <a:extLst>
                <a:ext uri="{FF2B5EF4-FFF2-40B4-BE49-F238E27FC236}">
                  <a16:creationId xmlns:a16="http://schemas.microsoft.com/office/drawing/2014/main" id="{A620673B-8C22-853D-44F5-1A533546F68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oup 4">
            <a:extLst>
              <a:ext uri="{FF2B5EF4-FFF2-40B4-BE49-F238E27FC236}">
                <a16:creationId xmlns:a16="http://schemas.microsoft.com/office/drawing/2014/main" id="{B24E7F8B-FD03-AF6E-CB16-B32720220A8B}"/>
              </a:ext>
            </a:extLst>
          </p:cNvPr>
          <p:cNvGrpSpPr/>
          <p:nvPr/>
        </p:nvGrpSpPr>
        <p:grpSpPr>
          <a:xfrm>
            <a:off x="11640280" y="4142174"/>
            <a:ext cx="325553" cy="325553"/>
            <a:chOff x="5145741" y="497269"/>
            <a:chExt cx="510987" cy="510987"/>
          </a:xfrm>
        </p:grpSpPr>
        <p:pic>
          <p:nvPicPr>
            <p:cNvPr id="57" name="Graphic 5" descr="Traffic light with solid fill">
              <a:extLst>
                <a:ext uri="{FF2B5EF4-FFF2-40B4-BE49-F238E27FC236}">
                  <a16:creationId xmlns:a16="http://schemas.microsoft.com/office/drawing/2014/main" id="{D1BB4F6A-38B7-D2B7-87CB-71398DDA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8" name="Oval 6">
              <a:extLst>
                <a:ext uri="{FF2B5EF4-FFF2-40B4-BE49-F238E27FC236}">
                  <a16:creationId xmlns:a16="http://schemas.microsoft.com/office/drawing/2014/main" id="{18CB53A9-741E-ABE2-CD2B-40C7CD53782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59" name="Oval 7">
              <a:extLst>
                <a:ext uri="{FF2B5EF4-FFF2-40B4-BE49-F238E27FC236}">
                  <a16:creationId xmlns:a16="http://schemas.microsoft.com/office/drawing/2014/main" id="{91E7A00E-41CF-6614-DA4C-A6777448DC3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17DDEC36-1D1D-20F8-E936-80D057B4E36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B03FBF-8A67-DB43-2F14-3693BE09DCA2}"/>
              </a:ext>
            </a:extLst>
          </p:cNvPr>
          <p:cNvGrpSpPr/>
          <p:nvPr/>
        </p:nvGrpSpPr>
        <p:grpSpPr>
          <a:xfrm>
            <a:off x="3966409" y="4139977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4F3A76D7-E40B-FDDB-EB61-500FA29E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438514-1C31-FB11-311D-2B580A24AD4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4B57534-88F8-79EA-3C7E-C8661CC3321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A60F76-23D0-F40E-B715-43EDB26C0F1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</p:grpSp>
    </p:spTree>
    <p:extLst>
      <p:ext uri="{BB962C8B-B14F-4D97-AF65-F5344CB8AC3E}">
        <p14:creationId xmlns:p14="http://schemas.microsoft.com/office/powerpoint/2010/main" val="31486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BA60FD-D958-6F04-DAE5-C2F59C9CF51D}"/>
              </a:ext>
            </a:extLst>
          </p:cNvPr>
          <p:cNvGrpSpPr/>
          <p:nvPr/>
        </p:nvGrpSpPr>
        <p:grpSpPr>
          <a:xfrm>
            <a:off x="3932144" y="2411512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3ADA170A-E1C6-F217-E5E0-70104C52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8C5DD0-818B-0138-E3BB-70F1C917B46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906C16-617A-A92C-BAE1-1F500539993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BBF267-7850-0F17-B656-C84DAF19DD8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311155-AA62-838F-7041-32D12875501E}"/>
              </a:ext>
            </a:extLst>
          </p:cNvPr>
          <p:cNvGrpSpPr/>
          <p:nvPr/>
        </p:nvGrpSpPr>
        <p:grpSpPr>
          <a:xfrm>
            <a:off x="11610528" y="2416107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5C127BAD-22F4-09C0-0BD8-CB1B5E6B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9DEADE5-673C-C7C9-F536-6B46B34D565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369E525-1D2D-BC35-E4F7-6C33572E22D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3EB084-02A8-870B-CA2E-9109241F074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B160AC-45F5-11EF-1C0C-5C0A0F9E31A6}"/>
              </a:ext>
            </a:extLst>
          </p:cNvPr>
          <p:cNvGrpSpPr/>
          <p:nvPr/>
        </p:nvGrpSpPr>
        <p:grpSpPr>
          <a:xfrm>
            <a:off x="11611860" y="4204840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548C8720-7DC1-01BB-4049-5B8673A56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B12247-7A92-4AAD-EE2A-B7B9C03204E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C0C08A9-F2D2-B778-5847-EAF0820E9C7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41C3A66-DE69-B2E2-7A58-79F3940BFF2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419590-8C60-9A76-8CE9-75E2B98019E8}"/>
              </a:ext>
            </a:extLst>
          </p:cNvPr>
          <p:cNvCxnSpPr>
            <a:cxnSpLocks/>
          </p:cNvCxnSpPr>
          <p:nvPr/>
        </p:nvCxnSpPr>
        <p:spPr>
          <a:xfrm>
            <a:off x="584634" y="2703632"/>
            <a:ext cx="312857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8A2A773-7E70-F466-C579-DCA08C6F1B40}"/>
              </a:ext>
            </a:extLst>
          </p:cNvPr>
          <p:cNvCxnSpPr>
            <a:cxnSpLocks/>
          </p:cNvCxnSpPr>
          <p:nvPr/>
        </p:nvCxnSpPr>
        <p:spPr>
          <a:xfrm>
            <a:off x="591009" y="4481995"/>
            <a:ext cx="2946944" cy="645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DECF4E0-63B5-703E-8D1F-C23B5A02BA6C}"/>
              </a:ext>
            </a:extLst>
          </p:cNvPr>
          <p:cNvCxnSpPr>
            <a:cxnSpLocks/>
          </p:cNvCxnSpPr>
          <p:nvPr/>
        </p:nvCxnSpPr>
        <p:spPr>
          <a:xfrm>
            <a:off x="8285249" y="4455966"/>
            <a:ext cx="303941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18DB64-4AF3-4E1C-D281-1018D539CCD8}"/>
              </a:ext>
            </a:extLst>
          </p:cNvPr>
          <p:cNvCxnSpPr>
            <a:cxnSpLocks/>
          </p:cNvCxnSpPr>
          <p:nvPr/>
        </p:nvCxnSpPr>
        <p:spPr>
          <a:xfrm>
            <a:off x="8275428" y="2730070"/>
            <a:ext cx="303941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7C0CC7-B3CC-D02D-AC59-01BDD27DFEB3}"/>
              </a:ext>
            </a:extLst>
          </p:cNvPr>
          <p:cNvGrpSpPr/>
          <p:nvPr/>
        </p:nvGrpSpPr>
        <p:grpSpPr>
          <a:xfrm>
            <a:off x="3932583" y="4196066"/>
            <a:ext cx="325553" cy="325553"/>
            <a:chOff x="5145741" y="497269"/>
            <a:chExt cx="510987" cy="510987"/>
          </a:xfrm>
        </p:grpSpPr>
        <p:pic>
          <p:nvPicPr>
            <p:cNvPr id="57" name="Graphic 56" descr="Traffic light with solid fill">
              <a:extLst>
                <a:ext uri="{FF2B5EF4-FFF2-40B4-BE49-F238E27FC236}">
                  <a16:creationId xmlns:a16="http://schemas.microsoft.com/office/drawing/2014/main" id="{4E6BA3D5-4633-8D27-B23A-479F01A1B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1DDECF-9BA9-5686-9A40-EFA029C3F68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3A9F09-6B8B-2F31-A205-6DB257C0AE7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B8CF87-1875-D0C8-AF9B-25054E2EB4F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0561D9-8B90-8902-4A9A-50A19BE9DB85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01B8B-BD31-8316-A762-2728CBC8306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1" name="Graphic 80" descr="Traffic light with solid fill">
                <a:extLst>
                  <a:ext uri="{FF2B5EF4-FFF2-40B4-BE49-F238E27FC236}">
                    <a16:creationId xmlns:a16="http://schemas.microsoft.com/office/drawing/2014/main" id="{BCD41A7D-5177-A73E-786F-26C60DA14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38FD59B-BBB5-8AE2-3A14-633D7C03B67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C803E3D-26C0-4900-FC14-4C7967FFABB7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118DD28-BAAA-7D1A-2516-A02F29F1209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C0F159-CB10-9680-04E5-4AB2FD983680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7" name="Graphic 76" descr="Traffic light with solid fill">
                <a:extLst>
                  <a:ext uri="{FF2B5EF4-FFF2-40B4-BE49-F238E27FC236}">
                    <a16:creationId xmlns:a16="http://schemas.microsoft.com/office/drawing/2014/main" id="{2E1920AC-3F75-BDCF-2140-A4D6F7AD1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9B382C-4424-F626-F3DE-9A08E87C36A4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72E76D9-2528-D3D6-EC73-4857A3F26E1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B7B65B0-4E42-D8FB-1CC2-27D7ECDD98B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514D116-2AE8-59A0-B371-B8D68E908371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3" name="Graphic 72" descr="Traffic light with solid fill">
                <a:extLst>
                  <a:ext uri="{FF2B5EF4-FFF2-40B4-BE49-F238E27FC236}">
                    <a16:creationId xmlns:a16="http://schemas.microsoft.com/office/drawing/2014/main" id="{F8C47367-DC69-2A4F-F274-1A7C88841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E2C907E-248D-F06B-44D6-2FE9110A1B83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4BE16D3-9261-EFD0-C905-8898DDC11C1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66BA1D-4E8D-50E3-2336-4D4DE3AA2E2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5E1AE0-9CF4-1A4D-DADA-45D8F0F8CCBF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F2E911-592E-235C-8964-E67ED28F1997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703D048-1849-5677-8740-6C39E90C02CA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A1EA4E6-682F-9C69-4F73-629AE658834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3C843D2-9C00-658A-E535-8F98F87BFAF1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C0B50B0-59AB-AC4D-CD5F-63277BC0C632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9A6986-9E09-FD61-404E-A991F959C2D0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0F2BBC-B708-6E58-6FBA-F492B5883F11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277291-E603-5CF4-F29B-B2C3DE2AE3A6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1477DD-1599-139C-D92F-8AD61D09BC43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52CEB9-2C17-1826-3BEE-0B077EF33EE4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55E0E6E-C0A0-4188-CE82-E12A7BDCB9D3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86" name="Espaço Reservado para Número de Slide 7">
            <a:extLst>
              <a:ext uri="{FF2B5EF4-FFF2-40B4-BE49-F238E27FC236}">
                <a16:creationId xmlns:a16="http://schemas.microsoft.com/office/drawing/2014/main" id="{9D82384E-5587-711C-58BB-B0FF1582D16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18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1CA2AD-8083-7C48-DB67-563C9034CA1F}"/>
              </a:ext>
            </a:extLst>
          </p:cNvPr>
          <p:cNvGrpSpPr/>
          <p:nvPr/>
        </p:nvGrpSpPr>
        <p:grpSpPr>
          <a:xfrm>
            <a:off x="7773156" y="2411512"/>
            <a:ext cx="325553" cy="325553"/>
            <a:chOff x="5145741" y="497269"/>
            <a:chExt cx="510987" cy="510987"/>
          </a:xfrm>
        </p:grpSpPr>
        <p:pic>
          <p:nvPicPr>
            <p:cNvPr id="37" name="Graphic 36" descr="Traffic light with solid fill">
              <a:extLst>
                <a:ext uri="{FF2B5EF4-FFF2-40B4-BE49-F238E27FC236}">
                  <a16:creationId xmlns:a16="http://schemas.microsoft.com/office/drawing/2014/main" id="{FB24124F-79C1-0EA5-7E5B-8FB6F250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7DB2FEC-DA9E-56C5-4441-333DC87F458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07A362-E43A-6EB0-12D9-B297B925D1C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071C8D-17CA-1EBA-D42C-1C5883E90E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968B18-F0CF-5016-9CB4-1E481E3388B8}"/>
              </a:ext>
            </a:extLst>
          </p:cNvPr>
          <p:cNvGrpSpPr/>
          <p:nvPr/>
        </p:nvGrpSpPr>
        <p:grpSpPr>
          <a:xfrm>
            <a:off x="7776817" y="4197340"/>
            <a:ext cx="325553" cy="325553"/>
            <a:chOff x="5145741" y="497269"/>
            <a:chExt cx="510987" cy="510987"/>
          </a:xfrm>
        </p:grpSpPr>
        <p:pic>
          <p:nvPicPr>
            <p:cNvPr id="47" name="Graphic 46" descr="Traffic light with solid fill">
              <a:extLst>
                <a:ext uri="{FF2B5EF4-FFF2-40B4-BE49-F238E27FC236}">
                  <a16:creationId xmlns:a16="http://schemas.microsoft.com/office/drawing/2014/main" id="{016CABEF-5A8B-C087-C7BD-5F2E2432F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EBAC1CF-2D8A-DE9E-FBEB-A13282DA716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CF95C3-6956-E079-BFF0-D3333426A79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451A13A-EB2D-143A-D663-A036F06E95B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A8778A0-3201-AF4E-4D11-0CC3CA36EA81}"/>
              </a:ext>
            </a:extLst>
          </p:cNvPr>
          <p:cNvSpPr txBox="1"/>
          <p:nvPr/>
        </p:nvSpPr>
        <p:spPr>
          <a:xfrm>
            <a:off x="-910183" y="852564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1,17</a:t>
            </a:r>
          </a:p>
          <a:p>
            <a:r>
              <a:rPr lang="pt-BR" dirty="0"/>
              <a:t>3,64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FD904159-9689-2E95-0E40-1486CB769323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29" name="Graphic 5" descr="Traffic light with solid fill">
              <a:extLst>
                <a:ext uri="{FF2B5EF4-FFF2-40B4-BE49-F238E27FC236}">
                  <a16:creationId xmlns:a16="http://schemas.microsoft.com/office/drawing/2014/main" id="{8E2D9C00-E7D0-9A94-7118-6B06F3FE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AF9EAB7A-50B5-2474-AA1A-11C62B85928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8D3FEB8-786B-EADD-B0C3-1780C33086B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5548C227-CFB2-EF51-A541-850D67FFD39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A2AE7489-54D2-BFF8-88A5-E4C298B03EB5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ABBB2FEC-0C05-F3FB-25AE-415AC4F5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B366C4BC-D1C4-D96E-7043-7F572362F0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A1328494-A0E3-10B6-2BC1-84C2B88179A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03516135-B625-FF67-1D19-BE3C3F4396C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F416F263-9755-BA83-BD8B-E99DFA0991C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A71009F2-1845-BAC7-D029-70351C4D3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B0BB2E17-AC6D-8774-A4C9-6AD5F865F8B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62DE6529-1F0D-823A-C7C0-156E62AACFC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19A4456F-8F2A-8C4F-1225-9E611EAC1F2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5F75E609-309F-5F9A-5C45-85DA42354B0D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0.36</a:t>
            </a:r>
          </a:p>
          <a:p>
            <a:r>
              <a:rPr lang="pt-BR" dirty="0"/>
              <a:t>1.43</a:t>
            </a:r>
          </a:p>
        </p:txBody>
      </p:sp>
    </p:spTree>
    <p:extLst>
      <p:ext uri="{BB962C8B-B14F-4D97-AF65-F5344CB8AC3E}">
        <p14:creationId xmlns:p14="http://schemas.microsoft.com/office/powerpoint/2010/main" val="103849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236CC8C4-4D99-23AA-B889-4B2A4E3F673E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19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0F6190-493C-8CF4-489B-B0B62B78DD34}"/>
              </a:ext>
            </a:extLst>
          </p:cNvPr>
          <p:cNvGrpSpPr/>
          <p:nvPr/>
        </p:nvGrpSpPr>
        <p:grpSpPr>
          <a:xfrm>
            <a:off x="3926205" y="1571122"/>
            <a:ext cx="325553" cy="325553"/>
            <a:chOff x="5145741" y="497269"/>
            <a:chExt cx="510987" cy="510987"/>
          </a:xfrm>
        </p:grpSpPr>
        <p:pic>
          <p:nvPicPr>
            <p:cNvPr id="19" name="Graphic 18" descr="Traffic light with solid fill">
              <a:extLst>
                <a:ext uri="{FF2B5EF4-FFF2-40B4-BE49-F238E27FC236}">
                  <a16:creationId xmlns:a16="http://schemas.microsoft.com/office/drawing/2014/main" id="{980406EC-6276-0088-AB13-AAFC18AE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12681A-09A7-F94B-FA36-8F7AE872380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AFEF07-9C82-2C92-099D-E49CDCA2809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2BF422-4A50-5491-5BC3-B7E9DA164BB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2B874A-9583-D913-BC40-D232F4A5D501}"/>
              </a:ext>
            </a:extLst>
          </p:cNvPr>
          <p:cNvGrpSpPr/>
          <p:nvPr/>
        </p:nvGrpSpPr>
        <p:grpSpPr>
          <a:xfrm>
            <a:off x="3923052" y="3713739"/>
            <a:ext cx="325553" cy="325553"/>
            <a:chOff x="5145741" y="497269"/>
            <a:chExt cx="510987" cy="510987"/>
          </a:xfrm>
        </p:grpSpPr>
        <p:pic>
          <p:nvPicPr>
            <p:cNvPr id="24" name="Graphic 23" descr="Traffic light with solid fill">
              <a:extLst>
                <a:ext uri="{FF2B5EF4-FFF2-40B4-BE49-F238E27FC236}">
                  <a16:creationId xmlns:a16="http://schemas.microsoft.com/office/drawing/2014/main" id="{AE154440-1442-EC5B-9B0D-5DF278CE1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05FD36-C626-CEF6-9116-9572BDA5854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3F2984-257F-8C91-1360-85A36D22EA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87152A-4F7E-7ABF-4252-6965D9370F3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C69676-9204-15D6-D7E3-5C221F58D2CA}"/>
              </a:ext>
            </a:extLst>
          </p:cNvPr>
          <p:cNvGrpSpPr/>
          <p:nvPr/>
        </p:nvGrpSpPr>
        <p:grpSpPr>
          <a:xfrm>
            <a:off x="7777467" y="1570831"/>
            <a:ext cx="325553" cy="325553"/>
            <a:chOff x="5145741" y="497269"/>
            <a:chExt cx="510987" cy="510987"/>
          </a:xfrm>
        </p:grpSpPr>
        <p:pic>
          <p:nvPicPr>
            <p:cNvPr id="29" name="Graphic 28" descr="Traffic light with solid fill">
              <a:extLst>
                <a:ext uri="{FF2B5EF4-FFF2-40B4-BE49-F238E27FC236}">
                  <a16:creationId xmlns:a16="http://schemas.microsoft.com/office/drawing/2014/main" id="{CD6C668B-E0DA-030C-0CC1-39970592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FF58FA-63C9-07EA-02D4-16A6442DE19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B5B86F-1658-264D-6CF1-7ABB0B86287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42B50D-5D42-6353-56A7-4A4404E3251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8E1989-5E1D-C38D-A7A8-3A9533A3DECC}"/>
              </a:ext>
            </a:extLst>
          </p:cNvPr>
          <p:cNvGrpSpPr/>
          <p:nvPr/>
        </p:nvGrpSpPr>
        <p:grpSpPr>
          <a:xfrm>
            <a:off x="11605905" y="1562400"/>
            <a:ext cx="325553" cy="325553"/>
            <a:chOff x="5145741" y="497269"/>
            <a:chExt cx="510987" cy="510987"/>
          </a:xfrm>
        </p:grpSpPr>
        <p:pic>
          <p:nvPicPr>
            <p:cNvPr id="34" name="Graphic 33" descr="Traffic light with solid fill">
              <a:extLst>
                <a:ext uri="{FF2B5EF4-FFF2-40B4-BE49-F238E27FC236}">
                  <a16:creationId xmlns:a16="http://schemas.microsoft.com/office/drawing/2014/main" id="{E75E5D8E-65EB-B80F-516A-209FE4D51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B49B13-DED6-A5F8-DC44-A49165E1C52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3BF191-1EDC-94B7-C83F-2A7E0A8277D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99E847-2979-CF4C-443D-3DA278F0A54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7907AC-4775-FDEF-1E9A-B95FC1F34967}"/>
              </a:ext>
            </a:extLst>
          </p:cNvPr>
          <p:cNvCxnSpPr>
            <a:cxnSpLocks/>
          </p:cNvCxnSpPr>
          <p:nvPr/>
        </p:nvCxnSpPr>
        <p:spPr>
          <a:xfrm>
            <a:off x="708199" y="1837513"/>
            <a:ext cx="3190422" cy="788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8E76D-3F23-AC86-4FEC-206031EBC819}"/>
              </a:ext>
            </a:extLst>
          </p:cNvPr>
          <p:cNvCxnSpPr>
            <a:cxnSpLocks/>
          </p:cNvCxnSpPr>
          <p:nvPr/>
        </p:nvCxnSpPr>
        <p:spPr>
          <a:xfrm>
            <a:off x="8384725" y="1827617"/>
            <a:ext cx="3141432" cy="989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B507D0-51AC-3D61-1DE9-1E014F3E2F8E}"/>
              </a:ext>
            </a:extLst>
          </p:cNvPr>
          <p:cNvCxnSpPr>
            <a:cxnSpLocks/>
          </p:cNvCxnSpPr>
          <p:nvPr/>
        </p:nvCxnSpPr>
        <p:spPr>
          <a:xfrm>
            <a:off x="708437" y="3984809"/>
            <a:ext cx="313137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ED8D21-6EBE-2B46-4077-F32C78B9D898}"/>
              </a:ext>
            </a:extLst>
          </p:cNvPr>
          <p:cNvCxnSpPr>
            <a:cxnSpLocks/>
          </p:cNvCxnSpPr>
          <p:nvPr/>
        </p:nvCxnSpPr>
        <p:spPr>
          <a:xfrm>
            <a:off x="8383468" y="4088690"/>
            <a:ext cx="314143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E82833-B67C-2587-7112-6AB3DFDD0FBD}"/>
              </a:ext>
            </a:extLst>
          </p:cNvPr>
          <p:cNvGrpSpPr/>
          <p:nvPr/>
        </p:nvGrpSpPr>
        <p:grpSpPr>
          <a:xfrm>
            <a:off x="7786054" y="3717170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DD662B66-0C70-19A5-1FA8-D7A51353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7019BD-93A8-F773-ECAA-36F039F49CF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389E87C-D459-0823-3F01-81E26C282BB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27FF73E-8C60-FC7E-0BDE-1553E2DFBE9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249795-858E-997B-C31F-25C39DDE150B}"/>
              </a:ext>
            </a:extLst>
          </p:cNvPr>
          <p:cNvGrpSpPr/>
          <p:nvPr/>
        </p:nvGrpSpPr>
        <p:grpSpPr>
          <a:xfrm>
            <a:off x="11607439" y="3714519"/>
            <a:ext cx="325553" cy="325553"/>
            <a:chOff x="5145741" y="497269"/>
            <a:chExt cx="510987" cy="510987"/>
          </a:xfrm>
        </p:grpSpPr>
        <p:pic>
          <p:nvPicPr>
            <p:cNvPr id="48" name="Graphic 47" descr="Traffic light with solid fill">
              <a:extLst>
                <a:ext uri="{FF2B5EF4-FFF2-40B4-BE49-F238E27FC236}">
                  <a16:creationId xmlns:a16="http://schemas.microsoft.com/office/drawing/2014/main" id="{FD60DB87-B145-D787-D22B-DF6A1FE4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B0F317-00F9-DF50-F79C-875073FBE20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AE6A9DB-1262-E196-6BB0-D9843488F10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92540FD-7E01-39EF-935F-6158435BD3B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2FB01C-F802-6E93-FE2B-2CFA631F1144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A0DF0D2-6D03-AA1B-B70C-BA00396962B3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0" name="Graphic 79" descr="Traffic light with solid fill">
                <a:extLst>
                  <a:ext uri="{FF2B5EF4-FFF2-40B4-BE49-F238E27FC236}">
                    <a16:creationId xmlns:a16="http://schemas.microsoft.com/office/drawing/2014/main" id="{FF10127A-9BD0-044E-E8A2-35742A3A0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6A6A4E7-8C13-CB9F-35B3-B736C0AFD04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AF3CEF0-1D11-1EBA-55E4-02AE9CB8DEC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950D438-8133-2E78-FD02-08D2B7651188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FE16CC8-16CA-D324-B3B5-3C1AEDAB0CC1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6" name="Graphic 75" descr="Traffic light with solid fill">
                <a:extLst>
                  <a:ext uri="{FF2B5EF4-FFF2-40B4-BE49-F238E27FC236}">
                    <a16:creationId xmlns:a16="http://schemas.microsoft.com/office/drawing/2014/main" id="{DB1D4948-3B48-6A0A-5DF5-1A8851824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685CD79-62EE-4F27-EDA7-7E47DA4C65F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853C3EB-3862-3C08-A251-9B64A3BAAED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A2DE01E-904A-60AB-C256-58DB599F8D3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D101042-3C98-82FC-EEF2-5A3339A77DE4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2" name="Graphic 71" descr="Traffic light with solid fill">
                <a:extLst>
                  <a:ext uri="{FF2B5EF4-FFF2-40B4-BE49-F238E27FC236}">
                    <a16:creationId xmlns:a16="http://schemas.microsoft.com/office/drawing/2014/main" id="{A28951E5-0222-9D1F-A3D3-3232871E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F5ACC5D-C9D6-F7C7-1B6D-C8B0BA7404C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121C0CB-1CCD-E2A4-6CE6-CFCE9B2ECDC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54E04D8-0F79-C888-5D15-78717A31D62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1498C0-0D1A-FD55-2B26-0DD040001D00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BE3136-79B8-77B3-D4C6-9C42640148B3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617FAA-FBA4-E5FD-DF2F-73DA4C1410DD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B23548-0380-3E85-B76E-52F166CFAD4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271CBA-A864-2355-7B6B-F51F64F0E9B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F99A0B9-D7BD-9A3D-66C1-3D6242AD161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BC30162-0595-DEC4-E49C-A9F5917AC0A9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A0855A-2B94-DBFF-4292-8F5965784A00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19EA2A8-D569-F297-4939-FB8D4EFC1371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947AA3D-AC1C-CBAF-7FF3-0683E8D4F64A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B6015CD-3884-76D1-A70A-142742BF5CA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E6EAC27-3ED2-FA30-7DAD-974E86B83AB6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9044BC-36C5-0AE3-E3ED-FCDAD971CF05}"/>
              </a:ext>
            </a:extLst>
          </p:cNvPr>
          <p:cNvSpPr txBox="1"/>
          <p:nvPr/>
        </p:nvSpPr>
        <p:spPr>
          <a:xfrm>
            <a:off x="-911123" y="1035834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1,21</a:t>
            </a:r>
          </a:p>
          <a:p>
            <a:r>
              <a:rPr lang="pt-BR"/>
              <a:t>4,34</a:t>
            </a:r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F12B47B7-B42F-25FD-00D7-41F9A8217F1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46FDB7DA-CB11-61AB-9018-E7C08E111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C9FE897A-1D34-E9AD-6C0C-A084A3B68A0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95F1A894-DD7E-E8A1-2AF2-0443FA74F20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3DABC204-2607-7955-5F2B-2B53F70D81D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7C4B7306-B158-A705-9928-2A8C286D9103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78402782-C649-5A99-CF5D-85A3FF7F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AA5CFC97-0D41-06D6-D20F-3927536526D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1CD7D0BF-6231-33BB-89F9-1377A51218A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CE00F607-45AA-CDDB-F3AC-EF2B10DB60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46E70288-CF2F-86D9-EBE0-45153C69CC81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87DD1F3E-59F0-A309-C336-624664ACE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06A2ED1F-6CB4-6389-0BC8-2B0C1B000D0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8ECA62D6-55D5-6079-4F3E-9AFFC5176D8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9D8D372D-B052-2A33-3EF2-77CBE9DC7C4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DEEC9EC3-FEDF-103D-DF2A-39DA51C5FBAA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0.48</a:t>
            </a:r>
          </a:p>
          <a:p>
            <a:r>
              <a:rPr lang="pt-BR" dirty="0"/>
              <a:t>1.71</a:t>
            </a:r>
          </a:p>
        </p:txBody>
      </p:sp>
    </p:spTree>
    <p:extLst>
      <p:ext uri="{BB962C8B-B14F-4D97-AF65-F5344CB8AC3E}">
        <p14:creationId xmlns:p14="http://schemas.microsoft.com/office/powerpoint/2010/main" val="3820988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8BD880E-60D4-4B6A-ADC2-30DE635F79FB}"/>
              </a:ext>
            </a:extLst>
          </p:cNvPr>
          <p:cNvCxnSpPr>
            <a:cxnSpLocks/>
          </p:cNvCxnSpPr>
          <p:nvPr/>
        </p:nvCxnSpPr>
        <p:spPr>
          <a:xfrm>
            <a:off x="838200" y="1566863"/>
            <a:ext cx="24003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4">
            <a:extLst>
              <a:ext uri="{FF2B5EF4-FFF2-40B4-BE49-F238E27FC236}">
                <a16:creationId xmlns:a16="http://schemas.microsoft.com/office/drawing/2014/main" id="{35741183-5807-43AB-8B64-EBF52EBCD6B2}"/>
              </a:ext>
            </a:extLst>
          </p:cNvPr>
          <p:cNvSpPr txBox="1">
            <a:spLocks/>
          </p:cNvSpPr>
          <p:nvPr/>
        </p:nvSpPr>
        <p:spPr>
          <a:xfrm>
            <a:off x="838200" y="561975"/>
            <a:ext cx="10515600" cy="1062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/>
              <a:t>Índice</a:t>
            </a:r>
          </a:p>
        </p:txBody>
      </p:sp>
      <p:sp>
        <p:nvSpPr>
          <p:cNvPr id="29" name="Espaço Reservado para Conteúdo 15">
            <a:extLst>
              <a:ext uri="{FF2B5EF4-FFF2-40B4-BE49-F238E27FC236}">
                <a16:creationId xmlns:a16="http://schemas.microsoft.com/office/drawing/2014/main" id="{77F759DF-9854-4879-8445-C131940E776D}"/>
              </a:ext>
            </a:extLst>
          </p:cNvPr>
          <p:cNvSpPr txBox="1">
            <a:spLocks/>
          </p:cNvSpPr>
          <p:nvPr/>
        </p:nvSpPr>
        <p:spPr>
          <a:xfrm>
            <a:off x="1219770" y="1492976"/>
            <a:ext cx="10411376" cy="47291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Farol de status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Distribuição de clientes por site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CHA-DLB+CHA-ACCESS (cross-site) + BX -&gt; CHA-ACCESS </a:t>
            </a:r>
            <a:endParaRPr lang="pt-BR" sz="140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CHA-DLB – todos os sites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Jaguaré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Palmeiras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Barra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Funcionários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NDC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CHZ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</a:t>
            </a:r>
            <a:r>
              <a:rPr lang="pt-BR" sz="1400" err="1">
                <a:solidFill>
                  <a:schemeClr val="bg1">
                    <a:lumMod val="50000"/>
                  </a:schemeClr>
                </a:solidFill>
              </a:rPr>
              <a:t>Smarts</a:t>
            </a:r>
            <a:endParaRPr lang="pt-BR" sz="140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00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Espaço Reservado para Conteúdo 15">
            <a:extLst>
              <a:ext uri="{FF2B5EF4-FFF2-40B4-BE49-F238E27FC236}">
                <a16:creationId xmlns:a16="http://schemas.microsoft.com/office/drawing/2014/main" id="{E794FC7C-86A3-49AF-9EEC-7BB1EBABAC09}"/>
              </a:ext>
            </a:extLst>
          </p:cNvPr>
          <p:cNvSpPr txBox="1">
            <a:spLocks/>
          </p:cNvSpPr>
          <p:nvPr/>
        </p:nvSpPr>
        <p:spPr>
          <a:xfrm>
            <a:off x="333949" y="1520683"/>
            <a:ext cx="959140" cy="478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4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5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6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7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12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18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24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30-33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34-37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38-49</a:t>
            </a:r>
            <a:endParaRPr lang="pt-BR" sz="1600" b="1" dirty="0">
              <a:solidFill>
                <a:schemeClr val="tx1"/>
              </a:solidFill>
            </a:endParaRPr>
          </a:p>
        </p:txBody>
      </p:sp>
      <p:sp>
        <p:nvSpPr>
          <p:cNvPr id="2" name="Espaço Reservado para Número de Slide 7">
            <a:extLst>
              <a:ext uri="{FF2B5EF4-FFF2-40B4-BE49-F238E27FC236}">
                <a16:creationId xmlns:a16="http://schemas.microsoft.com/office/drawing/2014/main" id="{0766755F-F960-7C80-41E0-5AAC4F3857D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</a:t>
            </a:fld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4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F73D4-D432-03ED-EF43-A7612883B958}"/>
              </a:ext>
            </a:extLst>
          </p:cNvPr>
          <p:cNvGrpSpPr/>
          <p:nvPr/>
        </p:nvGrpSpPr>
        <p:grpSpPr>
          <a:xfrm>
            <a:off x="3962867" y="1567258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AAC718A6-6424-B66D-EC6A-3034E017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BE8AC2F-5542-1B6B-C0D3-C53962D0B43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538CC3-A84C-9ABE-8B1C-10D0CE37706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5B3EC0-87AD-E0A7-63E9-887DF05D19A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67EC2F-4A54-1483-DA9A-11CF72CAB077}"/>
              </a:ext>
            </a:extLst>
          </p:cNvPr>
          <p:cNvGrpSpPr/>
          <p:nvPr/>
        </p:nvGrpSpPr>
        <p:grpSpPr>
          <a:xfrm>
            <a:off x="11609839" y="1561230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13E0A2ED-1301-2F08-3539-4F69A31C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C3A6FDC-EC90-96C4-3455-4C6255A5BF3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ED0C43F-B904-4BCB-6D21-1EC3CF27CF6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9AD4CE6-170D-D039-299A-86A11E8E96E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1132DB-CB8C-2A80-DA37-1C9D622BDD2D}"/>
              </a:ext>
            </a:extLst>
          </p:cNvPr>
          <p:cNvCxnSpPr>
            <a:cxnSpLocks/>
          </p:cNvCxnSpPr>
          <p:nvPr/>
        </p:nvCxnSpPr>
        <p:spPr>
          <a:xfrm>
            <a:off x="698028" y="1901074"/>
            <a:ext cx="3267565" cy="1302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0662BF-EFF6-0ED9-654D-773673A7B839}"/>
              </a:ext>
            </a:extLst>
          </p:cNvPr>
          <p:cNvCxnSpPr>
            <a:cxnSpLocks/>
          </p:cNvCxnSpPr>
          <p:nvPr/>
        </p:nvCxnSpPr>
        <p:spPr>
          <a:xfrm>
            <a:off x="696458" y="4039289"/>
            <a:ext cx="344207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C2C64C-D7E3-8F8B-7F23-23936DB13839}"/>
              </a:ext>
            </a:extLst>
          </p:cNvPr>
          <p:cNvGrpSpPr/>
          <p:nvPr/>
        </p:nvGrpSpPr>
        <p:grpSpPr>
          <a:xfrm>
            <a:off x="11605630" y="3636680"/>
            <a:ext cx="325553" cy="325553"/>
            <a:chOff x="5145741" y="497269"/>
            <a:chExt cx="510987" cy="510987"/>
          </a:xfrm>
        </p:grpSpPr>
        <p:pic>
          <p:nvPicPr>
            <p:cNvPr id="40" name="Graphic 39" descr="Traffic light with solid fill">
              <a:extLst>
                <a:ext uri="{FF2B5EF4-FFF2-40B4-BE49-F238E27FC236}">
                  <a16:creationId xmlns:a16="http://schemas.microsoft.com/office/drawing/2014/main" id="{815614C7-E0D4-C17B-8057-EE1AABA81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288E75-E56F-3C1E-E310-47C1093C9F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0E1B47-F9A4-B79E-2C61-6560993871F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B9E962-2FAC-DDAF-2DD9-7738B5E7A28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C26CF71-56B7-BEE4-1CF2-5A3E550FBC4F}"/>
              </a:ext>
            </a:extLst>
          </p:cNvPr>
          <p:cNvCxnSpPr>
            <a:cxnSpLocks/>
          </p:cNvCxnSpPr>
          <p:nvPr/>
        </p:nvCxnSpPr>
        <p:spPr>
          <a:xfrm flipV="1">
            <a:off x="8376035" y="1914094"/>
            <a:ext cx="3116713" cy="12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137F02-69FA-965E-A663-70CF65C7CA16}"/>
              </a:ext>
            </a:extLst>
          </p:cNvPr>
          <p:cNvCxnSpPr>
            <a:cxnSpLocks/>
          </p:cNvCxnSpPr>
          <p:nvPr/>
        </p:nvCxnSpPr>
        <p:spPr>
          <a:xfrm>
            <a:off x="8402161" y="4015262"/>
            <a:ext cx="3329001" cy="2402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3FC0A4-9443-9E18-0D6F-26576BCF68DA}"/>
              </a:ext>
            </a:extLst>
          </p:cNvPr>
          <p:cNvGrpSpPr/>
          <p:nvPr/>
        </p:nvGrpSpPr>
        <p:grpSpPr>
          <a:xfrm>
            <a:off x="3945274" y="3638583"/>
            <a:ext cx="325553" cy="325553"/>
            <a:chOff x="5145741" y="497269"/>
            <a:chExt cx="510987" cy="510987"/>
          </a:xfrm>
        </p:grpSpPr>
        <p:pic>
          <p:nvPicPr>
            <p:cNvPr id="62" name="Graphic 61" descr="Traffic light with solid fill">
              <a:extLst>
                <a:ext uri="{FF2B5EF4-FFF2-40B4-BE49-F238E27FC236}">
                  <a16:creationId xmlns:a16="http://schemas.microsoft.com/office/drawing/2014/main" id="{DBD50381-C2D2-5679-4B9A-1E32D5FE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AEFEF6-5857-C01A-E529-9DA6601BB39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3BDAA1-B6E6-80AE-6003-85830D9D1A6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0568379-2B63-642D-DF91-62DC7598646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E7BD3-9A75-AB92-1589-7A8A79A22EC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AB39C3-0D0B-2DF8-74D6-86BCA657462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6" name="Graphic 85" descr="Traffic light with solid fill">
                <a:extLst>
                  <a:ext uri="{FF2B5EF4-FFF2-40B4-BE49-F238E27FC236}">
                    <a16:creationId xmlns:a16="http://schemas.microsoft.com/office/drawing/2014/main" id="{1F48E230-741E-FEC1-B712-38ECA84AA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C50F078-C7A6-C677-F6AB-5C4207CD8826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D3DC38E-E9E2-1BA4-B1D9-0379C83B2E7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34983F2-01E7-4139-273D-CE70DEEB213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F9837D-2A0E-1A17-7B89-3212DEC785E7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01971D71-2B68-9271-6A6F-41EFFB8AE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BA05A2F-515D-E5D6-2886-095ECCFDC8D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1F0803E-2714-302A-9772-89303FDF387E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0F6EE4D-62DB-98C0-4D80-AF679325832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53BA80B-3FF7-C739-E7DB-34379E434E45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4B675ECF-A89F-9298-BE78-12144BEAF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7486D1E-B3AD-53EE-12D1-C5B4C7A79F3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8F65039-FB53-3DFE-D582-35D13E7C0402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D08E0D-8764-1411-56BB-B8C892C6009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00FD3D-F74F-6AFE-1E9C-2D73B9A2823A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5FA075-07DE-CC93-BEA0-3B081A327872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B50389-B22E-D44C-DBEA-91373AC76AF5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CA7746-56B3-9B82-3E59-C9661D7C83C6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A00A1D-C380-913A-2746-0248A768E6D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F6F69C2-0C5D-68D2-E115-2D7EA6F117EA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BA4C8E-1998-53BE-B7D4-2C069F921A7F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1E8F8C-23BC-8366-A61A-3A24B61CEFF5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5FB9E4B-4014-823F-B29C-4290864C8B76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49B2925-33DD-4EC6-CADE-D12F8604A9D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25D8FF-4CB1-A195-5AE0-8AC634D690CD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BA80EF2-6249-AC89-0BC5-D8CFA7E21FFF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4982129-A493-2C7B-23A7-94F7B0DCE8DB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2" name="Espaço Reservado para Número de Slide 7">
            <a:extLst>
              <a:ext uri="{FF2B5EF4-FFF2-40B4-BE49-F238E27FC236}">
                <a16:creationId xmlns:a16="http://schemas.microsoft.com/office/drawing/2014/main" id="{FCEE0C99-706C-ED9D-6A9F-EEDCF5FC23A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20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FBDE22-595D-477C-A440-49CADB814C39}"/>
              </a:ext>
            </a:extLst>
          </p:cNvPr>
          <p:cNvGrpSpPr/>
          <p:nvPr/>
        </p:nvGrpSpPr>
        <p:grpSpPr>
          <a:xfrm>
            <a:off x="7772063" y="1572613"/>
            <a:ext cx="325553" cy="325553"/>
            <a:chOff x="5145741" y="497269"/>
            <a:chExt cx="510987" cy="510987"/>
          </a:xfrm>
        </p:grpSpPr>
        <p:pic>
          <p:nvPicPr>
            <p:cNvPr id="32" name="Graphic 31" descr="Traffic light with solid fill">
              <a:extLst>
                <a:ext uri="{FF2B5EF4-FFF2-40B4-BE49-F238E27FC236}">
                  <a16:creationId xmlns:a16="http://schemas.microsoft.com/office/drawing/2014/main" id="{B817DF9D-72E7-7E3D-6E3E-5C559EF4C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EFD4FE5-CB9D-294D-C939-B09D8DFB878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E6A81E2-46CF-5CF7-DCE3-53E95BAE343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F4D5C3F-31A6-F61E-D81E-92AD91BF54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7D695C-DB12-21E8-E4D2-77B1E71C2C7A}"/>
              </a:ext>
            </a:extLst>
          </p:cNvPr>
          <p:cNvGrpSpPr/>
          <p:nvPr/>
        </p:nvGrpSpPr>
        <p:grpSpPr>
          <a:xfrm>
            <a:off x="7778841" y="3636713"/>
            <a:ext cx="325553" cy="325553"/>
            <a:chOff x="5145741" y="497269"/>
            <a:chExt cx="510987" cy="510987"/>
          </a:xfrm>
        </p:grpSpPr>
        <p:pic>
          <p:nvPicPr>
            <p:cNvPr id="49" name="Graphic 48" descr="Traffic light with solid fill">
              <a:extLst>
                <a:ext uri="{FF2B5EF4-FFF2-40B4-BE49-F238E27FC236}">
                  <a16:creationId xmlns:a16="http://schemas.microsoft.com/office/drawing/2014/main" id="{5FABC9D9-88EF-7E05-63BF-3955D1E9D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A9A6270-1D50-2C60-18BD-E2CD5F595E4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F182E35-86CD-F9B8-AC66-955406C20CF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2551138-78D3-4617-A8DC-20E3497B70A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8FA8D6C-8907-AD07-A0A9-C9CD67B4AAB0}"/>
              </a:ext>
            </a:extLst>
          </p:cNvPr>
          <p:cNvSpPr txBox="1"/>
          <p:nvPr/>
        </p:nvSpPr>
        <p:spPr>
          <a:xfrm>
            <a:off x="-832847" y="1006019"/>
            <a:ext cx="742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1,23</a:t>
            </a:r>
          </a:p>
          <a:p>
            <a:r>
              <a:rPr lang="pt-BR"/>
              <a:t>4,34</a:t>
            </a:r>
          </a:p>
        </p:txBody>
      </p:sp>
      <p:grpSp>
        <p:nvGrpSpPr>
          <p:cNvPr id="54" name="Group 4">
            <a:extLst>
              <a:ext uri="{FF2B5EF4-FFF2-40B4-BE49-F238E27FC236}">
                <a16:creationId xmlns:a16="http://schemas.microsoft.com/office/drawing/2014/main" id="{895FF44D-57FE-B060-E60A-296C500BABA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55" name="Graphic 5" descr="Traffic light with solid fill">
              <a:extLst>
                <a:ext uri="{FF2B5EF4-FFF2-40B4-BE49-F238E27FC236}">
                  <a16:creationId xmlns:a16="http://schemas.microsoft.com/office/drawing/2014/main" id="{E6BD6EBD-D31B-20A7-D8B1-7220547A9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1BCAA7CA-0DA6-AB35-BF80-D4229E3BA01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15EE94B6-3CE0-7AFF-E33B-59ABA12AE03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8">
              <a:extLst>
                <a:ext uri="{FF2B5EF4-FFF2-40B4-BE49-F238E27FC236}">
                  <a16:creationId xmlns:a16="http://schemas.microsoft.com/office/drawing/2014/main" id="{6F491D05-73AB-87E8-3C6C-7F772B39946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9" name="Group 16">
            <a:extLst>
              <a:ext uri="{FF2B5EF4-FFF2-40B4-BE49-F238E27FC236}">
                <a16:creationId xmlns:a16="http://schemas.microsoft.com/office/drawing/2014/main" id="{A703653B-C166-04BF-C1E9-A52C905CBE55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60" name="Graphic 17" descr="Traffic light with solid fill">
              <a:extLst>
                <a:ext uri="{FF2B5EF4-FFF2-40B4-BE49-F238E27FC236}">
                  <a16:creationId xmlns:a16="http://schemas.microsoft.com/office/drawing/2014/main" id="{AE3F82F7-9E09-1B11-056A-79B3192B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18">
              <a:extLst>
                <a:ext uri="{FF2B5EF4-FFF2-40B4-BE49-F238E27FC236}">
                  <a16:creationId xmlns:a16="http://schemas.microsoft.com/office/drawing/2014/main" id="{1CDA494A-DBA6-7C4D-8659-F1AA6EE21F9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19">
              <a:extLst>
                <a:ext uri="{FF2B5EF4-FFF2-40B4-BE49-F238E27FC236}">
                  <a16:creationId xmlns:a16="http://schemas.microsoft.com/office/drawing/2014/main" id="{3B66C549-F52C-7917-2C7A-660E1A92866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20">
              <a:extLst>
                <a:ext uri="{FF2B5EF4-FFF2-40B4-BE49-F238E27FC236}">
                  <a16:creationId xmlns:a16="http://schemas.microsoft.com/office/drawing/2014/main" id="{92B00DC2-778E-F143-75BA-173165B81A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21">
            <a:extLst>
              <a:ext uri="{FF2B5EF4-FFF2-40B4-BE49-F238E27FC236}">
                <a16:creationId xmlns:a16="http://schemas.microsoft.com/office/drawing/2014/main" id="{FD498D6E-687E-22C6-8AB9-5B252F419731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7" name="Graphic 22" descr="Traffic light with solid fill">
              <a:extLst>
                <a:ext uri="{FF2B5EF4-FFF2-40B4-BE49-F238E27FC236}">
                  <a16:creationId xmlns:a16="http://schemas.microsoft.com/office/drawing/2014/main" id="{7978781C-7ECB-54D8-2D9A-FC6B126C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23">
              <a:extLst>
                <a:ext uri="{FF2B5EF4-FFF2-40B4-BE49-F238E27FC236}">
                  <a16:creationId xmlns:a16="http://schemas.microsoft.com/office/drawing/2014/main" id="{6590C4CD-96F2-D901-6271-5BFEA3A5441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4">
              <a:extLst>
                <a:ext uri="{FF2B5EF4-FFF2-40B4-BE49-F238E27FC236}">
                  <a16:creationId xmlns:a16="http://schemas.microsoft.com/office/drawing/2014/main" id="{12C692DC-0425-13CF-882B-75AA3978C27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5">
              <a:extLst>
                <a:ext uri="{FF2B5EF4-FFF2-40B4-BE49-F238E27FC236}">
                  <a16:creationId xmlns:a16="http://schemas.microsoft.com/office/drawing/2014/main" id="{C9BC3478-5787-DB2C-B4AA-BE7E26DF073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E8787741-EA10-3651-4F8D-5E921A2A3981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0.48</a:t>
            </a:r>
          </a:p>
          <a:p>
            <a:r>
              <a:rPr lang="pt-BR" dirty="0"/>
              <a:t>1.71</a:t>
            </a:r>
          </a:p>
        </p:txBody>
      </p:sp>
    </p:spTree>
    <p:extLst>
      <p:ext uri="{BB962C8B-B14F-4D97-AF65-F5344CB8AC3E}">
        <p14:creationId xmlns:p14="http://schemas.microsoft.com/office/powerpoint/2010/main" val="12370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CF43F0-DE03-6B81-C66B-47F6E360C86B}"/>
              </a:ext>
            </a:extLst>
          </p:cNvPr>
          <p:cNvGrpSpPr/>
          <p:nvPr/>
        </p:nvGrpSpPr>
        <p:grpSpPr>
          <a:xfrm>
            <a:off x="11568631" y="1384272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11020D5-F71D-57E9-7036-7A25D493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54E8A5-38A6-3F2D-1186-6CEA5A5452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A5C7A-9BFC-8A7D-104C-7FA2E7E1624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E24110-6F6D-4F0B-F2B9-B526678808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26AB93-72EC-B0D6-D7B0-6B9FF20E78C2}"/>
              </a:ext>
            </a:extLst>
          </p:cNvPr>
          <p:cNvCxnSpPr>
            <a:cxnSpLocks/>
          </p:cNvCxnSpPr>
          <p:nvPr/>
        </p:nvCxnSpPr>
        <p:spPr>
          <a:xfrm>
            <a:off x="675730" y="1738301"/>
            <a:ext cx="3116713" cy="115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ED3278-50FA-3E40-A13D-294919DF0DA7}"/>
              </a:ext>
            </a:extLst>
          </p:cNvPr>
          <p:cNvCxnSpPr>
            <a:cxnSpLocks/>
          </p:cNvCxnSpPr>
          <p:nvPr/>
        </p:nvCxnSpPr>
        <p:spPr>
          <a:xfrm>
            <a:off x="8380172" y="2211880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E246B-5F9C-4A27-992B-4028143EC58C}"/>
              </a:ext>
            </a:extLst>
          </p:cNvPr>
          <p:cNvGrpSpPr/>
          <p:nvPr/>
        </p:nvGrpSpPr>
        <p:grpSpPr>
          <a:xfrm>
            <a:off x="3933826" y="1396235"/>
            <a:ext cx="325553" cy="325553"/>
            <a:chOff x="5145741" y="497269"/>
            <a:chExt cx="510987" cy="510987"/>
          </a:xfrm>
        </p:grpSpPr>
        <p:pic>
          <p:nvPicPr>
            <p:cNvPr id="52" name="Graphic 51" descr="Traffic light with solid fill">
              <a:extLst>
                <a:ext uri="{FF2B5EF4-FFF2-40B4-BE49-F238E27FC236}">
                  <a16:creationId xmlns:a16="http://schemas.microsoft.com/office/drawing/2014/main" id="{6B3328CF-720D-ECA0-FC26-B528A539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B038F-F9AD-41C8-57A5-6D35938E0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260239-074A-089F-C470-A23BA5C8AA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0E93C7-708E-906B-8C7D-832D2401529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BA787-B317-DC37-EC19-59CD60F4EB7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7B23E-674F-5CA9-AEF1-7803120D0E1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2" name="Graphic 71" descr="Traffic light with solid fill">
                <a:extLst>
                  <a:ext uri="{FF2B5EF4-FFF2-40B4-BE49-F238E27FC236}">
                    <a16:creationId xmlns:a16="http://schemas.microsoft.com/office/drawing/2014/main" id="{D16DDF60-01D8-6D38-81B2-91DFA5745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8506FB7-EAF5-23DB-96F0-1E3538067EC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A875E98-BB5B-01A4-5A97-0EDBD7B323B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DF993B8-263D-4792-504C-E3B55E79715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90176D-2A4C-EE49-CD4B-2978D4C60905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8" name="Graphic 67" descr="Traffic light with solid fill">
                <a:extLst>
                  <a:ext uri="{FF2B5EF4-FFF2-40B4-BE49-F238E27FC236}">
                    <a16:creationId xmlns:a16="http://schemas.microsoft.com/office/drawing/2014/main" id="{E1C64011-3461-CA0C-0447-6A538448E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231A0CE-7E5A-25FD-67FB-1ED15961FC3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3170CA-9A1E-4B1E-2EE9-21CD4EEAEE6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3C85EB1-B78B-0695-E4C6-69B63DB4FAF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E83D75-0EB4-088A-CF9F-1C2D6B619A54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64" name="Graphic 63" descr="Traffic light with solid fill">
                <a:extLst>
                  <a:ext uri="{FF2B5EF4-FFF2-40B4-BE49-F238E27FC236}">
                    <a16:creationId xmlns:a16="http://schemas.microsoft.com/office/drawing/2014/main" id="{DCBBD5BC-815F-E0E4-552D-C8C4A6CE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D3CE14-EF5E-5257-BEE6-0EF154800FD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0594C6-3D34-AD27-04FD-B9C3552D5F9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F0B8A5-49B9-8D49-2B48-FDE461B7068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A79823-3F98-1793-259E-AC8DA819C630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43F805-3FFA-3BC8-8999-ADDC00A5C410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B3850A-F197-4B82-FDA6-3D8B130D0C8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1B4B89-C6FE-9226-82EB-E1D9CB5B3A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E2BA6E-FDC0-07F9-8BA4-E9642C238B82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2E4E79-3C9F-387F-9992-F5EB768AA34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B956DD-3345-D670-37EE-B51F0D3BD392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9CF5B2-D672-932C-F927-2681E6209907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0288C6E-E1CB-2B8A-25A7-72DEBC5E3897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68019F-8A2E-03F9-C315-DC932964BE3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CE7396-804C-587C-E301-B6D0775D961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A466386-05C6-BA53-59D8-C81097E94FF0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74D3A0-C763-D059-D653-2C40D9E29CD8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78" name="Espaço Reservado para Número de Slide 7">
            <a:extLst>
              <a:ext uri="{FF2B5EF4-FFF2-40B4-BE49-F238E27FC236}">
                <a16:creationId xmlns:a16="http://schemas.microsoft.com/office/drawing/2014/main" id="{C5E179F1-8306-C892-CC0A-51C66A07BA7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21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724866-BB62-5081-2FB0-CFBA7E2A3EE2}"/>
              </a:ext>
            </a:extLst>
          </p:cNvPr>
          <p:cNvGrpSpPr/>
          <p:nvPr/>
        </p:nvGrpSpPr>
        <p:grpSpPr>
          <a:xfrm>
            <a:off x="11559918" y="3147314"/>
            <a:ext cx="325553" cy="325553"/>
            <a:chOff x="5145741" y="497269"/>
            <a:chExt cx="510987" cy="510987"/>
          </a:xfrm>
        </p:grpSpPr>
        <p:pic>
          <p:nvPicPr>
            <p:cNvPr id="80" name="Graphic 79" descr="Traffic light with solid fill">
              <a:extLst>
                <a:ext uri="{FF2B5EF4-FFF2-40B4-BE49-F238E27FC236}">
                  <a16:creationId xmlns:a16="http://schemas.microsoft.com/office/drawing/2014/main" id="{FF02757F-6C0A-E79B-ECA4-9D636B94D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528557-780B-1B21-C2A0-5DAA027A4EA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CE13B53-E4C8-9EBA-5591-BCBEF694F7B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DE89AB7-1F66-AE3F-1070-E41E7D10788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6C70B26-35AE-A490-C802-CAFD1C38C2D9}"/>
              </a:ext>
            </a:extLst>
          </p:cNvPr>
          <p:cNvCxnSpPr>
            <a:cxnSpLocks/>
          </p:cNvCxnSpPr>
          <p:nvPr/>
        </p:nvCxnSpPr>
        <p:spPr>
          <a:xfrm>
            <a:off x="683447" y="3601076"/>
            <a:ext cx="3116713" cy="115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39894CD-768A-5D74-6259-4588F2A48F6A}"/>
              </a:ext>
            </a:extLst>
          </p:cNvPr>
          <p:cNvCxnSpPr>
            <a:cxnSpLocks/>
          </p:cNvCxnSpPr>
          <p:nvPr/>
        </p:nvCxnSpPr>
        <p:spPr>
          <a:xfrm>
            <a:off x="8365701" y="4078568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E00FDD-F430-7722-6F00-8132B8A480A6}"/>
              </a:ext>
            </a:extLst>
          </p:cNvPr>
          <p:cNvGrpSpPr/>
          <p:nvPr/>
        </p:nvGrpSpPr>
        <p:grpSpPr>
          <a:xfrm>
            <a:off x="3926098" y="3150647"/>
            <a:ext cx="325553" cy="325553"/>
            <a:chOff x="5145741" y="497269"/>
            <a:chExt cx="510987" cy="510987"/>
          </a:xfrm>
        </p:grpSpPr>
        <p:pic>
          <p:nvPicPr>
            <p:cNvPr id="87" name="Graphic 86" descr="Traffic light with solid fill">
              <a:extLst>
                <a:ext uri="{FF2B5EF4-FFF2-40B4-BE49-F238E27FC236}">
                  <a16:creationId xmlns:a16="http://schemas.microsoft.com/office/drawing/2014/main" id="{B5FC4E79-C36D-CBC4-D378-7595EF474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44A90D7-C64E-DDFC-8857-788CC129B24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F3BACF-EC9A-F582-A668-D85E93838A3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2741AE-30E4-339E-A234-A497103D3F1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1AFBAED-F0E2-3E07-71D3-005B6902B2D0}"/>
              </a:ext>
            </a:extLst>
          </p:cNvPr>
          <p:cNvSpPr txBox="1"/>
          <p:nvPr/>
        </p:nvSpPr>
        <p:spPr>
          <a:xfrm>
            <a:off x="-871735" y="1191670"/>
            <a:ext cx="664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r>
              <a:rPr lang="pt-BR" dirty="0"/>
              <a:t>1,2</a:t>
            </a:r>
          </a:p>
          <a:p>
            <a:r>
              <a:rPr lang="pt-BR" dirty="0"/>
              <a:t>3,84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98FD7CB7-2AA5-78DF-57BD-3C2275DAB3A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4" name="Graphic 5" descr="Traffic light with solid fill">
              <a:extLst>
                <a:ext uri="{FF2B5EF4-FFF2-40B4-BE49-F238E27FC236}">
                  <a16:creationId xmlns:a16="http://schemas.microsoft.com/office/drawing/2014/main" id="{9B271A53-D877-1B54-CDFA-6A521DA42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DCEF843B-391B-75A2-F35A-33A838BCB74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2008E00-EA06-FAAF-ABCC-190F557B9B1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A8FB389A-059A-B882-5931-C9DBE30E829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A55BDA4B-E031-69DC-90D4-6ADF0E549E4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9" name="Graphic 17" descr="Traffic light with solid fill">
              <a:extLst>
                <a:ext uri="{FF2B5EF4-FFF2-40B4-BE49-F238E27FC236}">
                  <a16:creationId xmlns:a16="http://schemas.microsoft.com/office/drawing/2014/main" id="{7E4CDBF6-9522-8710-EE0D-9EE604EE9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739B2462-B6D9-E9AB-EA89-0820F2B0925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529E7E4A-3512-0A44-48F9-E9161B09A04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CD263CD2-6F7B-60FA-45A7-2158D662CE6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C453D5DE-A062-414D-E668-AA09FE4C0CC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4" name="Graphic 22" descr="Traffic light with solid fill">
              <a:extLst>
                <a:ext uri="{FF2B5EF4-FFF2-40B4-BE49-F238E27FC236}">
                  <a16:creationId xmlns:a16="http://schemas.microsoft.com/office/drawing/2014/main" id="{EDB39C38-88C2-E3AB-A509-AF7F7E71D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A184A969-7457-9CC4-28E0-E2AF88A68C9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123DFA74-8A64-A573-1C0F-F495122B246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25">
              <a:extLst>
                <a:ext uri="{FF2B5EF4-FFF2-40B4-BE49-F238E27FC236}">
                  <a16:creationId xmlns:a16="http://schemas.microsoft.com/office/drawing/2014/main" id="{6E456853-84B0-1ACC-17EC-2C70DDB4153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0F9C17D4-D947-AA1A-FACC-C75A8100BB84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1.51</a:t>
            </a:r>
          </a:p>
        </p:txBody>
      </p:sp>
    </p:spTree>
    <p:extLst>
      <p:ext uri="{BB962C8B-B14F-4D97-AF65-F5344CB8AC3E}">
        <p14:creationId xmlns:p14="http://schemas.microsoft.com/office/powerpoint/2010/main" val="4026085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CF43F0-DE03-6B81-C66B-47F6E360C86B}"/>
              </a:ext>
            </a:extLst>
          </p:cNvPr>
          <p:cNvGrpSpPr/>
          <p:nvPr/>
        </p:nvGrpSpPr>
        <p:grpSpPr>
          <a:xfrm>
            <a:off x="11588628" y="1756979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11020D5-F71D-57E9-7036-7A25D493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54E8A5-38A6-3F2D-1186-6CEA5A5452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A5C7A-9BFC-8A7D-104C-7FA2E7E1624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E24110-6F6D-4F0B-F2B9-B526678808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26AB93-72EC-B0D6-D7B0-6B9FF20E78C2}"/>
              </a:ext>
            </a:extLst>
          </p:cNvPr>
          <p:cNvCxnSpPr>
            <a:cxnSpLocks/>
          </p:cNvCxnSpPr>
          <p:nvPr/>
        </p:nvCxnSpPr>
        <p:spPr>
          <a:xfrm>
            <a:off x="687574" y="2071026"/>
            <a:ext cx="3116713" cy="115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ED3278-50FA-3E40-A13D-294919DF0DA7}"/>
              </a:ext>
            </a:extLst>
          </p:cNvPr>
          <p:cNvCxnSpPr>
            <a:cxnSpLocks/>
          </p:cNvCxnSpPr>
          <p:nvPr/>
        </p:nvCxnSpPr>
        <p:spPr>
          <a:xfrm>
            <a:off x="8369955" y="2871992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E246B-5F9C-4A27-992B-4028143EC58C}"/>
              </a:ext>
            </a:extLst>
          </p:cNvPr>
          <p:cNvGrpSpPr/>
          <p:nvPr/>
        </p:nvGrpSpPr>
        <p:grpSpPr>
          <a:xfrm>
            <a:off x="3926391" y="1756979"/>
            <a:ext cx="325553" cy="325553"/>
            <a:chOff x="5145741" y="497269"/>
            <a:chExt cx="510987" cy="510987"/>
          </a:xfrm>
        </p:grpSpPr>
        <p:pic>
          <p:nvPicPr>
            <p:cNvPr id="52" name="Graphic 51" descr="Traffic light with solid fill">
              <a:extLst>
                <a:ext uri="{FF2B5EF4-FFF2-40B4-BE49-F238E27FC236}">
                  <a16:creationId xmlns:a16="http://schemas.microsoft.com/office/drawing/2014/main" id="{6B3328CF-720D-ECA0-FC26-B528A539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B038F-F9AD-41C8-57A5-6D35938E0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260239-074A-089F-C470-A23BA5C8AA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0E93C7-708E-906B-8C7D-832D2401529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BA787-B317-DC37-EC19-59CD60F4EB7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7B23E-674F-5CA9-AEF1-7803120D0E1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2" name="Graphic 71" descr="Traffic light with solid fill">
                <a:extLst>
                  <a:ext uri="{FF2B5EF4-FFF2-40B4-BE49-F238E27FC236}">
                    <a16:creationId xmlns:a16="http://schemas.microsoft.com/office/drawing/2014/main" id="{D16DDF60-01D8-6D38-81B2-91DFA5745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8506FB7-EAF5-23DB-96F0-1E3538067EC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A875E98-BB5B-01A4-5A97-0EDBD7B323B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DF993B8-263D-4792-504C-E3B55E79715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90176D-2A4C-EE49-CD4B-2978D4C60905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8" name="Graphic 67" descr="Traffic light with solid fill">
                <a:extLst>
                  <a:ext uri="{FF2B5EF4-FFF2-40B4-BE49-F238E27FC236}">
                    <a16:creationId xmlns:a16="http://schemas.microsoft.com/office/drawing/2014/main" id="{E1C64011-3461-CA0C-0447-6A538448E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231A0CE-7E5A-25FD-67FB-1ED15961FC3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3170CA-9A1E-4B1E-2EE9-21CD4EEAEE6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3C85EB1-B78B-0695-E4C6-69B63DB4FAF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E83D75-0EB4-088A-CF9F-1C2D6B619A54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64" name="Graphic 63" descr="Traffic light with solid fill">
                <a:extLst>
                  <a:ext uri="{FF2B5EF4-FFF2-40B4-BE49-F238E27FC236}">
                    <a16:creationId xmlns:a16="http://schemas.microsoft.com/office/drawing/2014/main" id="{DCBBD5BC-815F-E0E4-552D-C8C4A6CE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D3CE14-EF5E-5257-BEE6-0EF154800FD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0594C6-3D34-AD27-04FD-B9C3552D5F9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F0B8A5-49B9-8D49-2B48-FDE461B7068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A79823-3F98-1793-259E-AC8DA819C630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43F805-3FFA-3BC8-8999-ADDC00A5C410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B3850A-F197-4B82-FDA6-3D8B130D0C8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1B4B89-C6FE-9226-82EB-E1D9CB5B3A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E2BA6E-FDC0-07F9-8BA4-E9642C238B82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2E4E79-3C9F-387F-9992-F5EB768AA34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B956DD-3345-D670-37EE-B51F0D3BD392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9CF5B2-D672-932C-F927-2681E6209907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0288C6E-E1CB-2B8A-25A7-72DEBC5E3897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68019F-8A2E-03F9-C315-DC932964BE3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CE7396-804C-587C-E301-B6D0775D961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A466386-05C6-BA53-59D8-C81097E94FF0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74D3A0-C763-D059-D653-2C40D9E29CD8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78" name="Espaço Reservado para Número de Slide 7">
            <a:extLst>
              <a:ext uri="{FF2B5EF4-FFF2-40B4-BE49-F238E27FC236}">
                <a16:creationId xmlns:a16="http://schemas.microsoft.com/office/drawing/2014/main" id="{C5E179F1-8306-C892-CC0A-51C66A07BA7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22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5CC61B3-B6F0-CF4D-33E5-47558935E9AD}"/>
              </a:ext>
            </a:extLst>
          </p:cNvPr>
          <p:cNvSpPr txBox="1"/>
          <p:nvPr/>
        </p:nvSpPr>
        <p:spPr>
          <a:xfrm>
            <a:off x="-923568" y="1062514"/>
            <a:ext cx="796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4,8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C9EEE2DC-3DEE-73A7-25EA-C5F6CA5F904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4" name="Graphic 5" descr="Traffic light with solid fill">
              <a:extLst>
                <a:ext uri="{FF2B5EF4-FFF2-40B4-BE49-F238E27FC236}">
                  <a16:creationId xmlns:a16="http://schemas.microsoft.com/office/drawing/2014/main" id="{38360A63-BC76-50AF-D327-7DAFCF9D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2928AE93-64C9-7ACA-9B36-7ABA61EE6D6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B776790B-B0AE-5420-1A6A-CE989643CCE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76AE9C41-A2FA-4222-23CF-4890027D6FD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B73BDD2F-C73D-2A95-AE6B-56534CC1FC94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9" name="Graphic 17" descr="Traffic light with solid fill">
              <a:extLst>
                <a:ext uri="{FF2B5EF4-FFF2-40B4-BE49-F238E27FC236}">
                  <a16:creationId xmlns:a16="http://schemas.microsoft.com/office/drawing/2014/main" id="{8D24C8FE-355E-F09F-5F60-96599EA5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15EB4589-68D2-8890-EB6F-5A2563CFF94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222F1647-5024-00DE-F041-F520242646C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9A030433-4A47-4550-E4CB-6BD2FEC45B6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78B2B2A3-7A8D-6961-0B68-88222E9C278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4" name="Graphic 22" descr="Traffic light with solid fill">
              <a:extLst>
                <a:ext uri="{FF2B5EF4-FFF2-40B4-BE49-F238E27FC236}">
                  <a16:creationId xmlns:a16="http://schemas.microsoft.com/office/drawing/2014/main" id="{71D12628-8CCF-3D0D-F13F-0D5B22DED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0D913527-B4A2-6BBD-F781-021FB710E5A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A2EC9438-FFCE-3AE6-A6BC-32BFD260887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25">
              <a:extLst>
                <a:ext uri="{FF2B5EF4-FFF2-40B4-BE49-F238E27FC236}">
                  <a16:creationId xmlns:a16="http://schemas.microsoft.com/office/drawing/2014/main" id="{E1DDA590-0251-AB65-21CD-5D4DDDEF99A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8195FA2-95EC-6CB7-0F5F-55E399F88B83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3.94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1.89</a:t>
            </a:r>
          </a:p>
        </p:txBody>
      </p:sp>
    </p:spTree>
    <p:extLst>
      <p:ext uri="{BB962C8B-B14F-4D97-AF65-F5344CB8AC3E}">
        <p14:creationId xmlns:p14="http://schemas.microsoft.com/office/powerpoint/2010/main" val="4003345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CF43F0-DE03-6B81-C66B-47F6E360C86B}"/>
              </a:ext>
            </a:extLst>
          </p:cNvPr>
          <p:cNvGrpSpPr/>
          <p:nvPr/>
        </p:nvGrpSpPr>
        <p:grpSpPr>
          <a:xfrm>
            <a:off x="11556166" y="1336513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11020D5-F71D-57E9-7036-7A25D493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54E8A5-38A6-3F2D-1186-6CEA5A5452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A5C7A-9BFC-8A7D-104C-7FA2E7E1624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E24110-6F6D-4F0B-F2B9-B526678808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E989F9C-509B-8205-599A-602931E1B35C}"/>
              </a:ext>
            </a:extLst>
          </p:cNvPr>
          <p:cNvGrpSpPr/>
          <p:nvPr/>
        </p:nvGrpSpPr>
        <p:grpSpPr>
          <a:xfrm>
            <a:off x="11546099" y="4328815"/>
            <a:ext cx="325553" cy="325553"/>
            <a:chOff x="5145741" y="497269"/>
            <a:chExt cx="510987" cy="510987"/>
          </a:xfrm>
        </p:grpSpPr>
        <p:pic>
          <p:nvPicPr>
            <p:cNvPr id="38" name="Graphic 37" descr="Traffic light with solid fill">
              <a:extLst>
                <a:ext uri="{FF2B5EF4-FFF2-40B4-BE49-F238E27FC236}">
                  <a16:creationId xmlns:a16="http://schemas.microsoft.com/office/drawing/2014/main" id="{956CCE80-33E5-FAAC-6FD5-46EDA4C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993A8FC-D9BC-87C8-66BF-8948A389BBF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0F0F856-A5E8-B4D0-8749-663BDA65732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5DD315-D218-5BC3-9AE7-6187702C2FD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26AB93-72EC-B0D6-D7B0-6B9FF20E78C2}"/>
              </a:ext>
            </a:extLst>
          </p:cNvPr>
          <p:cNvCxnSpPr>
            <a:cxnSpLocks/>
          </p:cNvCxnSpPr>
          <p:nvPr/>
        </p:nvCxnSpPr>
        <p:spPr>
          <a:xfrm>
            <a:off x="644543" y="1674741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ED3278-50FA-3E40-A13D-294919DF0DA7}"/>
              </a:ext>
            </a:extLst>
          </p:cNvPr>
          <p:cNvCxnSpPr>
            <a:cxnSpLocks/>
          </p:cNvCxnSpPr>
          <p:nvPr/>
        </p:nvCxnSpPr>
        <p:spPr>
          <a:xfrm>
            <a:off x="8344455" y="2246825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E246B-5F9C-4A27-992B-4028143EC58C}"/>
              </a:ext>
            </a:extLst>
          </p:cNvPr>
          <p:cNvGrpSpPr/>
          <p:nvPr/>
        </p:nvGrpSpPr>
        <p:grpSpPr>
          <a:xfrm>
            <a:off x="3877581" y="1337787"/>
            <a:ext cx="325553" cy="325553"/>
            <a:chOff x="5145741" y="497269"/>
            <a:chExt cx="510987" cy="510987"/>
          </a:xfrm>
        </p:grpSpPr>
        <p:pic>
          <p:nvPicPr>
            <p:cNvPr id="52" name="Graphic 51" descr="Traffic light with solid fill">
              <a:extLst>
                <a:ext uri="{FF2B5EF4-FFF2-40B4-BE49-F238E27FC236}">
                  <a16:creationId xmlns:a16="http://schemas.microsoft.com/office/drawing/2014/main" id="{6B3328CF-720D-ECA0-FC26-B528A539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B038F-F9AD-41C8-57A5-6D35938E0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260239-074A-089F-C470-A23BA5C8AA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0E93C7-708E-906B-8C7D-832D2401529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C4792B-5BB6-D0CC-25FE-15BDE86C4A4B}"/>
              </a:ext>
            </a:extLst>
          </p:cNvPr>
          <p:cNvCxnSpPr>
            <a:cxnSpLocks/>
          </p:cNvCxnSpPr>
          <p:nvPr/>
        </p:nvCxnSpPr>
        <p:spPr>
          <a:xfrm>
            <a:off x="654496" y="4532965"/>
            <a:ext cx="318681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FA77ED-DCF0-92F1-7975-F69B5D938425}"/>
              </a:ext>
            </a:extLst>
          </p:cNvPr>
          <p:cNvCxnSpPr>
            <a:cxnSpLocks/>
          </p:cNvCxnSpPr>
          <p:nvPr/>
        </p:nvCxnSpPr>
        <p:spPr>
          <a:xfrm>
            <a:off x="8325948" y="4665182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E8FA632-EBD2-D5D6-69E0-457F63D79B9F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4E0537-2D5C-144D-19FA-E4139DE765CA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E0C18DB1-CAD8-C8BD-0F7E-232D704B4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2617BCA-96BD-C78C-DC3B-1B3A187B35E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CA392F0-1024-08AC-1442-522C8AE8D07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BBBAE9C-C8B5-BBD2-B72B-FEF5BA1AAF3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F2050EF-A82B-EE44-C08C-20F0420751E4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BAA48219-352C-E92A-9F94-1736A1B0E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DC289F-A8AF-C7EB-4807-B6ABD86F76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D14DA48-49B0-6C05-3DC9-D88022AF79B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78C09EA-351D-047B-BB4A-4D4F04CF351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4A68B29-0B93-71E4-231D-B1AC22D3E058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4" name="Graphic 73" descr="Traffic light with solid fill">
                <a:extLst>
                  <a:ext uri="{FF2B5EF4-FFF2-40B4-BE49-F238E27FC236}">
                    <a16:creationId xmlns:a16="http://schemas.microsoft.com/office/drawing/2014/main" id="{79D5237E-9B46-671F-A1F5-4F83FC328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7F2BBB1-16C9-3E83-76B3-30503AAC2A8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483712D-9A06-A8E2-82B7-8FC66F09F08B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50E6AE0-2A31-FB86-D3FD-CA7E0714BDD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3EFCE-51B1-7B19-C2AB-4ED45DC86664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4C78FC9-0CC2-7647-65D2-BEC4634F1F9B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8935A3-70BD-3B8E-A317-34D1F59204B2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5043D6C-C188-F670-7576-FE627A46C72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C9B14B-C5C2-D468-D2CE-9A2DA5BCFC0A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F80F8B3-F490-073D-D7F2-CA78C1E7D91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E56862-3877-2831-CFCA-7CD4E1328D88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8916422-C3B8-1C9F-067A-B061CE765E37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B9B5D7B-C713-7C4F-A3AE-F99B74544664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173F124-6E80-F704-999E-188AA7B1BC5C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4FD4F2-02A9-8C43-D1BF-D07DF3390A69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4610167-619F-874F-A577-978833AB05CE}"/>
              </a:ext>
            </a:extLst>
          </p:cNvPr>
          <p:cNvSpPr txBox="1"/>
          <p:nvPr/>
        </p:nvSpPr>
        <p:spPr>
          <a:xfrm>
            <a:off x="704621" y="6255183"/>
            <a:ext cx="113751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Alto consumo de CPU no EPS-WORKER. Ação sugerida: (1) Scale-out de 1 instância do EPS-WORKER.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57A6A1-F134-CD91-7F84-189BDD03D76D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8" name="Espaço Reservado para Número de Slide 7">
            <a:extLst>
              <a:ext uri="{FF2B5EF4-FFF2-40B4-BE49-F238E27FC236}">
                <a16:creationId xmlns:a16="http://schemas.microsoft.com/office/drawing/2014/main" id="{DDCB31F7-8F43-5FB1-B941-EADDCAFEC8A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23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02DDDEB-2CFE-9236-FFC8-E6243508CC94}"/>
              </a:ext>
            </a:extLst>
          </p:cNvPr>
          <p:cNvSpPr txBox="1"/>
          <p:nvPr/>
        </p:nvSpPr>
        <p:spPr>
          <a:xfrm>
            <a:off x="-1083640" y="1023128"/>
            <a:ext cx="842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1,09</a:t>
            </a:r>
          </a:p>
          <a:p>
            <a:r>
              <a:rPr lang="pt-BR"/>
              <a:t>3,75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577F1CF0-7981-D8C6-80EC-4F5C48E13502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5" name="Graphic 5" descr="Traffic light with solid fill">
              <a:extLst>
                <a:ext uri="{FF2B5EF4-FFF2-40B4-BE49-F238E27FC236}">
                  <a16:creationId xmlns:a16="http://schemas.microsoft.com/office/drawing/2014/main" id="{8CB0910D-1810-1B3C-F8F7-F0EABAC0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732AFEF0-00E6-EB46-50AE-E3C63167E53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3DEE184-5907-0658-A8D8-E9A04F2C8D1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F2DB92A2-F8B1-F76D-6505-6AE53FEB5B1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774A32FE-8089-7BEA-4CC2-0E1F64349997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45" name="Graphic 17" descr="Traffic light with solid fill">
              <a:extLst>
                <a:ext uri="{FF2B5EF4-FFF2-40B4-BE49-F238E27FC236}">
                  <a16:creationId xmlns:a16="http://schemas.microsoft.com/office/drawing/2014/main" id="{AF957D27-5E5E-C45B-EAE1-05BA511C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1733EB5A-48D1-8540-E611-80F0B6838A9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19">
              <a:extLst>
                <a:ext uri="{FF2B5EF4-FFF2-40B4-BE49-F238E27FC236}">
                  <a16:creationId xmlns:a16="http://schemas.microsoft.com/office/drawing/2014/main" id="{55F13F55-2DFD-09E4-5DA9-D60F019B341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20">
              <a:extLst>
                <a:ext uri="{FF2B5EF4-FFF2-40B4-BE49-F238E27FC236}">
                  <a16:creationId xmlns:a16="http://schemas.microsoft.com/office/drawing/2014/main" id="{9C156439-33D9-05AD-3F28-6F992BE9C16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oup 21">
            <a:extLst>
              <a:ext uri="{FF2B5EF4-FFF2-40B4-BE49-F238E27FC236}">
                <a16:creationId xmlns:a16="http://schemas.microsoft.com/office/drawing/2014/main" id="{EAB70C41-16F7-9E4A-D308-146CB379060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57" name="Graphic 22" descr="Traffic light with solid fill">
              <a:extLst>
                <a:ext uri="{FF2B5EF4-FFF2-40B4-BE49-F238E27FC236}">
                  <a16:creationId xmlns:a16="http://schemas.microsoft.com/office/drawing/2014/main" id="{2E8BC6DB-1375-E0B6-EB46-0EB84AC2F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7B71DA7D-1677-91F3-8352-1FED819AF6A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24">
              <a:extLst>
                <a:ext uri="{FF2B5EF4-FFF2-40B4-BE49-F238E27FC236}">
                  <a16:creationId xmlns:a16="http://schemas.microsoft.com/office/drawing/2014/main" id="{D7846362-A33B-C1E4-6FF2-DF6DE31DD81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25">
              <a:extLst>
                <a:ext uri="{FF2B5EF4-FFF2-40B4-BE49-F238E27FC236}">
                  <a16:creationId xmlns:a16="http://schemas.microsoft.com/office/drawing/2014/main" id="{CD000C18-2265-DF2B-3891-13790EEC45D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83">
            <a:extLst>
              <a:ext uri="{FF2B5EF4-FFF2-40B4-BE49-F238E27FC236}">
                <a16:creationId xmlns:a16="http://schemas.microsoft.com/office/drawing/2014/main" id="{04CF50EF-CFEE-8957-7A94-E70FC1F9D98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0.43</a:t>
            </a:r>
          </a:p>
          <a:p>
            <a:r>
              <a:rPr lang="pt-BR" dirty="0"/>
              <a:t>1.48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063BBABD-02E5-A8FF-379E-FDAE4075F070}"/>
              </a:ext>
            </a:extLst>
          </p:cNvPr>
          <p:cNvGrpSpPr/>
          <p:nvPr/>
        </p:nvGrpSpPr>
        <p:grpSpPr>
          <a:xfrm>
            <a:off x="3886115" y="4327153"/>
            <a:ext cx="325553" cy="325553"/>
            <a:chOff x="5145741" y="497269"/>
            <a:chExt cx="510987" cy="510987"/>
          </a:xfrm>
        </p:grpSpPr>
        <p:pic>
          <p:nvPicPr>
            <p:cNvPr id="20" name="Graphic 5" descr="Traffic light with solid fill">
              <a:extLst>
                <a:ext uri="{FF2B5EF4-FFF2-40B4-BE49-F238E27FC236}">
                  <a16:creationId xmlns:a16="http://schemas.microsoft.com/office/drawing/2014/main" id="{FFC7A2D5-E7AB-3EFB-1A3F-DB3F3D26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748EC5D8-3B8B-0586-3081-5E1F24468A4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B0490974-48A6-59CC-F9CB-2AD1A37D78A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8648D87E-00BB-189B-F620-A43140B0EBA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8055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590ADE-24AE-E721-BB39-15F2C04AE08E}"/>
              </a:ext>
            </a:extLst>
          </p:cNvPr>
          <p:cNvGrpSpPr/>
          <p:nvPr/>
        </p:nvGrpSpPr>
        <p:grpSpPr>
          <a:xfrm>
            <a:off x="3908047" y="2478363"/>
            <a:ext cx="325553" cy="325553"/>
            <a:chOff x="5145741" y="497269"/>
            <a:chExt cx="510987" cy="510987"/>
          </a:xfrm>
        </p:grpSpPr>
        <p:pic>
          <p:nvPicPr>
            <p:cNvPr id="8" name="Graphic 7" descr="Traffic light with solid fill">
              <a:extLst>
                <a:ext uri="{FF2B5EF4-FFF2-40B4-BE49-F238E27FC236}">
                  <a16:creationId xmlns:a16="http://schemas.microsoft.com/office/drawing/2014/main" id="{483747CA-006D-D2BB-4609-BCE8EF5F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58D196-6C9E-D752-7C4F-E7676F45D8C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14B575-AA48-DD06-945A-E63E52401B7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6E7E1C-BEC0-9841-CA15-9E3E5371367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E0DA5A-0148-457E-4656-B8BE8DCAAB87}"/>
              </a:ext>
            </a:extLst>
          </p:cNvPr>
          <p:cNvGrpSpPr/>
          <p:nvPr/>
        </p:nvGrpSpPr>
        <p:grpSpPr>
          <a:xfrm>
            <a:off x="7753816" y="2482972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27D8607-E6DA-07EA-FC07-0F32153CC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4CF2D7-4E6C-24ED-4CFC-78A146C6292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1BEC03-F495-E693-DBCF-6C1EBA61277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EA8E52-424E-F90F-EEA2-6077797CAF0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F4C389-D052-3AAC-5417-C9342C84DD9E}"/>
              </a:ext>
            </a:extLst>
          </p:cNvPr>
          <p:cNvGrpSpPr/>
          <p:nvPr/>
        </p:nvGrpSpPr>
        <p:grpSpPr>
          <a:xfrm>
            <a:off x="11596677" y="2482972"/>
            <a:ext cx="325553" cy="325553"/>
            <a:chOff x="5145741" y="497269"/>
            <a:chExt cx="510987" cy="510987"/>
          </a:xfrm>
        </p:grpSpPr>
        <p:pic>
          <p:nvPicPr>
            <p:cNvPr id="20" name="Graphic 19" descr="Traffic light with solid fill">
              <a:extLst>
                <a:ext uri="{FF2B5EF4-FFF2-40B4-BE49-F238E27FC236}">
                  <a16:creationId xmlns:a16="http://schemas.microsoft.com/office/drawing/2014/main" id="{2A053199-BB85-EE0B-39A1-A566A33D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1AC317-190D-3885-6017-A8A093B5BFD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B4BB6A-3ABC-6219-19E5-1DA3D0BE571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286EE7-DE18-32CA-337B-0E38377F38E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4F9B77-E92A-6525-1888-F14134545803}"/>
              </a:ext>
            </a:extLst>
          </p:cNvPr>
          <p:cNvGrpSpPr/>
          <p:nvPr/>
        </p:nvGrpSpPr>
        <p:grpSpPr>
          <a:xfrm>
            <a:off x="7753816" y="4377987"/>
            <a:ext cx="325553" cy="325553"/>
            <a:chOff x="5145741" y="497269"/>
            <a:chExt cx="510987" cy="510987"/>
          </a:xfrm>
        </p:grpSpPr>
        <p:pic>
          <p:nvPicPr>
            <p:cNvPr id="25" name="Graphic 24" descr="Traffic light with solid fill">
              <a:extLst>
                <a:ext uri="{FF2B5EF4-FFF2-40B4-BE49-F238E27FC236}">
                  <a16:creationId xmlns:a16="http://schemas.microsoft.com/office/drawing/2014/main" id="{C9662109-F63F-1D43-05AB-0C01F5C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EA8CAA-21EF-1CFC-EB0B-6306FD9F4F6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07EB91-6372-7116-ABEF-23F224651E8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55BB94-D492-035E-88FD-15E1BC402F9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179FF-E7C7-8983-1B0D-E0E30A0F4E84}"/>
              </a:ext>
            </a:extLst>
          </p:cNvPr>
          <p:cNvGrpSpPr/>
          <p:nvPr/>
        </p:nvGrpSpPr>
        <p:grpSpPr>
          <a:xfrm>
            <a:off x="11608023" y="4404956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0F87B458-5357-21BA-FFF4-032FAB549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9DBD20-644A-A278-BC62-9CFDEF0C573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E146F0-D0D1-DE0D-7620-8092ECDDA35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FB225A-A3A5-95C0-F993-460E51E3B21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0766CA-C35B-D0F4-CDBF-448EE0AB4FB3}"/>
              </a:ext>
            </a:extLst>
          </p:cNvPr>
          <p:cNvCxnSpPr>
            <a:cxnSpLocks/>
          </p:cNvCxnSpPr>
          <p:nvPr/>
        </p:nvCxnSpPr>
        <p:spPr>
          <a:xfrm>
            <a:off x="683346" y="2788886"/>
            <a:ext cx="301828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857165-3429-F017-715B-C8A042F3E502}"/>
              </a:ext>
            </a:extLst>
          </p:cNvPr>
          <p:cNvCxnSpPr>
            <a:cxnSpLocks/>
          </p:cNvCxnSpPr>
          <p:nvPr/>
        </p:nvCxnSpPr>
        <p:spPr>
          <a:xfrm>
            <a:off x="687406" y="4652695"/>
            <a:ext cx="303675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6B9EFF-40CF-6BD6-8F65-F6F5D77C486C}"/>
              </a:ext>
            </a:extLst>
          </p:cNvPr>
          <p:cNvCxnSpPr>
            <a:cxnSpLocks/>
          </p:cNvCxnSpPr>
          <p:nvPr/>
        </p:nvCxnSpPr>
        <p:spPr>
          <a:xfrm>
            <a:off x="8381813" y="4658841"/>
            <a:ext cx="304865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66AEDD-4A29-46EB-16CA-6052BD9BD41F}"/>
              </a:ext>
            </a:extLst>
          </p:cNvPr>
          <p:cNvCxnSpPr>
            <a:cxnSpLocks/>
          </p:cNvCxnSpPr>
          <p:nvPr/>
        </p:nvCxnSpPr>
        <p:spPr>
          <a:xfrm>
            <a:off x="8346081" y="2803916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B1E4D9-5964-77EB-D28E-0D8CE971E1EF}"/>
              </a:ext>
            </a:extLst>
          </p:cNvPr>
          <p:cNvGrpSpPr/>
          <p:nvPr/>
        </p:nvGrpSpPr>
        <p:grpSpPr>
          <a:xfrm>
            <a:off x="3903363" y="4390442"/>
            <a:ext cx="325553" cy="325553"/>
            <a:chOff x="5145741" y="497269"/>
            <a:chExt cx="510987" cy="510987"/>
          </a:xfrm>
        </p:grpSpPr>
        <p:pic>
          <p:nvPicPr>
            <p:cNvPr id="39" name="Graphic 38" descr="Traffic light with solid fill">
              <a:extLst>
                <a:ext uri="{FF2B5EF4-FFF2-40B4-BE49-F238E27FC236}">
                  <a16:creationId xmlns:a16="http://schemas.microsoft.com/office/drawing/2014/main" id="{50477FDB-AACF-9F4E-08DC-E3F10EDE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CCEC6F-F57F-83DE-3329-D297EB5267D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2857D5-1FD2-D72C-E2B3-A077E142D27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748B65-2FE3-72A0-12D1-7FFDA54B30C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3D32BD-0608-BC88-3C41-A7380CD0762C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E2A0421-AB4F-3C47-9093-3FB73940C65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7" name="Graphic 66" descr="Traffic light with solid fill">
                <a:extLst>
                  <a:ext uri="{FF2B5EF4-FFF2-40B4-BE49-F238E27FC236}">
                    <a16:creationId xmlns:a16="http://schemas.microsoft.com/office/drawing/2014/main" id="{4F5BC90D-7BEB-7BF1-722A-D405DCA74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654A929-EE19-8BCE-BDB2-43C29A8F7AF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F1B8F9C-06E4-E02C-677B-DFEA685EF4C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3B17C3E-ABF3-28BC-E230-DA174225D1A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6E1A7EA-037E-2D23-BF67-F5CCBF63CE92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3" name="Graphic 62" descr="Traffic light with solid fill">
                <a:extLst>
                  <a:ext uri="{FF2B5EF4-FFF2-40B4-BE49-F238E27FC236}">
                    <a16:creationId xmlns:a16="http://schemas.microsoft.com/office/drawing/2014/main" id="{607155DE-A99C-8CDF-C858-328C21BAC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0653F91-1BB9-6BDE-B4AF-201781C96EF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BB9D767-654B-D8C1-1399-F34607E9BC1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1EE0CAC-9E55-CAAB-80F2-7B8D85F5349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5A2566-6582-A92A-7DFE-3B74AD2C1332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9" name="Graphic 58" descr="Traffic light with solid fill">
                <a:extLst>
                  <a:ext uri="{FF2B5EF4-FFF2-40B4-BE49-F238E27FC236}">
                    <a16:creationId xmlns:a16="http://schemas.microsoft.com/office/drawing/2014/main" id="{C3E37D4F-DDED-5FFD-3162-D76C7B60D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F28E689-5752-3B25-F788-240E80B3473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9D591E8-1F06-58BD-9D89-96DF2AB38DB4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BA52C35-51FA-FEEE-56ED-32B91DFDFC03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145148-94E8-3AB0-70DD-EB792437829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5BAC9D-4375-EAE8-8442-DF6491A0BB75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362CAA-D8FC-0A29-DE55-6B79F2B40B5F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F5A98C-9DB9-7B7F-976E-9CDDBB713451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361DFA-6990-E104-0DB5-FE7C53AD5B0C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E62B167-8E11-21C9-1823-10E636A142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216922C-EEEE-703F-3873-17F491146F50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6A9EDCC-3450-81EF-527E-3731ED6E0C3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96CB8FA-7725-51FD-2129-4999C6C107E8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EA4881-F1D6-669C-3F2D-4D8C546D731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EDE225-3F3D-6071-9F41-2297DB9FECE6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25E4163-20F3-86D5-78B7-3FA6469814E9}"/>
              </a:ext>
            </a:extLst>
          </p:cNvPr>
          <p:cNvSpPr txBox="1"/>
          <p:nvPr/>
        </p:nvSpPr>
        <p:spPr>
          <a:xfrm>
            <a:off x="742122" y="6263265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84561E-C059-5D98-721A-B523018DFD63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4B06DD-2B03-62BA-F333-D650776C3B67}"/>
              </a:ext>
            </a:extLst>
          </p:cNvPr>
          <p:cNvSpPr txBox="1"/>
          <p:nvPr/>
        </p:nvSpPr>
        <p:spPr>
          <a:xfrm>
            <a:off x="-984276" y="1043305"/>
            <a:ext cx="742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1,17</a:t>
            </a:r>
          </a:p>
          <a:p>
            <a:r>
              <a:rPr lang="pt-BR"/>
              <a:t>3,85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A0BF8FE-3025-BF4D-D81B-AB5CBF28A204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8B788B84-720F-CCC1-C366-559BF69CF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CDE765F7-7F77-B7B1-6C25-B8584F3BFE2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6BB9E36A-321A-D577-D549-F3FA9A52264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52D15C12-53D9-A26E-98FC-04FE1606CE2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489C6FE3-E880-D83F-14B2-982B7482FA8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12163F1D-963B-3C3D-1432-913B555B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477F60A3-4747-1A4C-0C44-4B54F469B69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AE115F6D-4D65-5F9B-3693-0C7468FE41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DB27AA47-0B46-4991-A1D8-537E4C484F9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D07926D5-80D7-C9BA-5DEE-1B15C7042073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C80D43C2-8C23-2842-958B-46D15858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8CDBABF5-95BE-AB44-B3BB-CEC2F05E359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47D0E755-3E7F-D75D-ADE0-C9FBFD80046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33059B7A-B7F3-8713-0AF0-8F159DAA347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520DE330-CB8B-9B03-B391-BE6B9C79D6F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1D4D9426-471D-139E-36F7-0D2A35CD2551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0.46</a:t>
            </a:r>
          </a:p>
          <a:p>
            <a:r>
              <a:rPr lang="pt-BR" dirty="0"/>
              <a:t>1.52</a:t>
            </a:r>
          </a:p>
        </p:txBody>
      </p:sp>
    </p:spTree>
    <p:extLst>
      <p:ext uri="{BB962C8B-B14F-4D97-AF65-F5344CB8AC3E}">
        <p14:creationId xmlns:p14="http://schemas.microsoft.com/office/powerpoint/2010/main" val="2319746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C18FE8-2F19-924F-7D28-E379282E83BD}"/>
              </a:ext>
            </a:extLst>
          </p:cNvPr>
          <p:cNvGrpSpPr/>
          <p:nvPr/>
        </p:nvGrpSpPr>
        <p:grpSpPr>
          <a:xfrm>
            <a:off x="3878215" y="1675002"/>
            <a:ext cx="325553" cy="325553"/>
            <a:chOff x="5145741" y="497269"/>
            <a:chExt cx="510987" cy="510987"/>
          </a:xfrm>
        </p:grpSpPr>
        <p:pic>
          <p:nvPicPr>
            <p:cNvPr id="5" name="Graphic 4" descr="Traffic light with solid fill">
              <a:extLst>
                <a:ext uri="{FF2B5EF4-FFF2-40B4-BE49-F238E27FC236}">
                  <a16:creationId xmlns:a16="http://schemas.microsoft.com/office/drawing/2014/main" id="{E39B4475-77A8-2BC2-ABF0-4E4604B3A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659226-B9FE-63A4-1C5D-8F70F26EE2F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E83F17-BA69-7046-CB7B-BCAA838EB81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A6EB4F-CDD2-ACEC-23CA-D5AFB5ABCF3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542394-1E6D-E08B-8B49-9ACFE1B01120}"/>
              </a:ext>
            </a:extLst>
          </p:cNvPr>
          <p:cNvGrpSpPr/>
          <p:nvPr/>
        </p:nvGrpSpPr>
        <p:grpSpPr>
          <a:xfrm>
            <a:off x="3877290" y="3815676"/>
            <a:ext cx="325553" cy="325553"/>
            <a:chOff x="5145741" y="497269"/>
            <a:chExt cx="510987" cy="510987"/>
          </a:xfrm>
        </p:grpSpPr>
        <p:pic>
          <p:nvPicPr>
            <p:cNvPr id="11" name="Graphic 10" descr="Traffic light with solid fill">
              <a:extLst>
                <a:ext uri="{FF2B5EF4-FFF2-40B4-BE49-F238E27FC236}">
                  <a16:creationId xmlns:a16="http://schemas.microsoft.com/office/drawing/2014/main" id="{56E69EE6-0E1F-4182-0C68-19861B2FF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913C09-6514-E8C5-F0A4-C32E39C7BF4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CFD364-EFB4-0BA5-2815-4FEEBBCD40B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B14742-3C01-F714-C50D-B70881D0725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66D2-DE88-2BF1-3233-79E2B55DC5F7}"/>
              </a:ext>
            </a:extLst>
          </p:cNvPr>
          <p:cNvGrpSpPr/>
          <p:nvPr/>
        </p:nvGrpSpPr>
        <p:grpSpPr>
          <a:xfrm>
            <a:off x="7718546" y="1675002"/>
            <a:ext cx="325553" cy="325553"/>
            <a:chOff x="5145741" y="497269"/>
            <a:chExt cx="510987" cy="510987"/>
          </a:xfrm>
        </p:grpSpPr>
        <p:pic>
          <p:nvPicPr>
            <p:cNvPr id="18" name="Graphic 17" descr="Traffic light with solid fill">
              <a:extLst>
                <a:ext uri="{FF2B5EF4-FFF2-40B4-BE49-F238E27FC236}">
                  <a16:creationId xmlns:a16="http://schemas.microsoft.com/office/drawing/2014/main" id="{37C8D3A9-AE97-D6A7-8C27-C8A4B14CF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B16519-CFF3-80AC-25BD-AC71005CD8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9078AD-51EF-9FDC-17E8-E4E8606C91F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8D70AB-98EE-AF11-6C53-61229230E34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F93242-86BA-CFE2-6F38-2C94F135515F}"/>
              </a:ext>
            </a:extLst>
          </p:cNvPr>
          <p:cNvGrpSpPr/>
          <p:nvPr/>
        </p:nvGrpSpPr>
        <p:grpSpPr>
          <a:xfrm>
            <a:off x="11548566" y="1676276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27E43491-4881-BC5F-8DAE-425EF0B4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523479-EB15-B186-5F4E-447272A8DFE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EDC54E-EE81-156F-BD32-445B6C2F51E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CE1538-1704-A05A-EF9D-7200081C764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A24F33-F361-349D-C2A1-A41FC3E94EBC}"/>
              </a:ext>
            </a:extLst>
          </p:cNvPr>
          <p:cNvCxnSpPr>
            <a:cxnSpLocks/>
          </p:cNvCxnSpPr>
          <p:nvPr/>
        </p:nvCxnSpPr>
        <p:spPr>
          <a:xfrm>
            <a:off x="654047" y="1822395"/>
            <a:ext cx="316106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62AFD1-6473-8E80-530C-DCB818534701}"/>
              </a:ext>
            </a:extLst>
          </p:cNvPr>
          <p:cNvCxnSpPr>
            <a:cxnSpLocks/>
          </p:cNvCxnSpPr>
          <p:nvPr/>
        </p:nvCxnSpPr>
        <p:spPr>
          <a:xfrm>
            <a:off x="8346367" y="1760057"/>
            <a:ext cx="308333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19E99-7939-D8EB-DA47-0CED118B693B}"/>
              </a:ext>
            </a:extLst>
          </p:cNvPr>
          <p:cNvCxnSpPr>
            <a:cxnSpLocks/>
          </p:cNvCxnSpPr>
          <p:nvPr/>
        </p:nvCxnSpPr>
        <p:spPr>
          <a:xfrm>
            <a:off x="654047" y="4126245"/>
            <a:ext cx="31482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06F2FA-B808-9F6F-B992-39392E3F9182}"/>
              </a:ext>
            </a:extLst>
          </p:cNvPr>
          <p:cNvCxnSpPr>
            <a:cxnSpLocks/>
          </p:cNvCxnSpPr>
          <p:nvPr/>
        </p:nvCxnSpPr>
        <p:spPr>
          <a:xfrm>
            <a:off x="8346788" y="4122481"/>
            <a:ext cx="309977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7F1211-09CA-204E-6931-F40A9F75A6CD}"/>
              </a:ext>
            </a:extLst>
          </p:cNvPr>
          <p:cNvGrpSpPr/>
          <p:nvPr/>
        </p:nvGrpSpPr>
        <p:grpSpPr>
          <a:xfrm>
            <a:off x="7718546" y="3809760"/>
            <a:ext cx="325553" cy="325553"/>
            <a:chOff x="5145741" y="497269"/>
            <a:chExt cx="510987" cy="510987"/>
          </a:xfrm>
        </p:grpSpPr>
        <p:pic>
          <p:nvPicPr>
            <p:cNvPr id="32" name="Graphic 31" descr="Traffic light with solid fill">
              <a:extLst>
                <a:ext uri="{FF2B5EF4-FFF2-40B4-BE49-F238E27FC236}">
                  <a16:creationId xmlns:a16="http://schemas.microsoft.com/office/drawing/2014/main" id="{22FF60AA-746C-1CE8-88AD-349076D94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B4DDE7-9023-FD88-75EF-88F710918C7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E3689C-8CB3-EBC3-D409-6EC9AA51401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D955CC-4E19-022A-C34C-D9D10F6EE93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5B2260-9A50-9898-A616-6EA21D0F0427}"/>
              </a:ext>
            </a:extLst>
          </p:cNvPr>
          <p:cNvGrpSpPr/>
          <p:nvPr/>
        </p:nvGrpSpPr>
        <p:grpSpPr>
          <a:xfrm>
            <a:off x="11534052" y="3811034"/>
            <a:ext cx="325553" cy="325553"/>
            <a:chOff x="5145741" y="497269"/>
            <a:chExt cx="510987" cy="510987"/>
          </a:xfrm>
        </p:grpSpPr>
        <p:pic>
          <p:nvPicPr>
            <p:cNvPr id="37" name="Graphic 36" descr="Traffic light with solid fill">
              <a:extLst>
                <a:ext uri="{FF2B5EF4-FFF2-40B4-BE49-F238E27FC236}">
                  <a16:creationId xmlns:a16="http://schemas.microsoft.com/office/drawing/2014/main" id="{AEC22ECE-CEB0-64E3-665D-FE5D0C0B9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56BBE78-ECFF-43AF-0AA9-509445C71BA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8F6672-2D30-F7F1-4E82-1743E28952F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2B7DB9F-3D02-036C-8B54-C8EDCEC2167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39227-4A2A-ED34-9603-42E2CDDABF4D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603A9-0D76-4063-2AA4-EAD6D98F1A6E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4" name="Graphic 63" descr="Traffic light with solid fill">
                <a:extLst>
                  <a:ext uri="{FF2B5EF4-FFF2-40B4-BE49-F238E27FC236}">
                    <a16:creationId xmlns:a16="http://schemas.microsoft.com/office/drawing/2014/main" id="{3E405F30-52DA-EDAF-FD20-4232F8D51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B3FE03E-0609-0AAF-0310-1A28F2552C8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34DCC5D-0CBD-3FA2-B886-B83809D183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19316D3-D23C-EE26-3C3A-9858F7C6111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2D4F32-3E94-AD8C-C7AB-9F4A65C1AFB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0" name="Graphic 59" descr="Traffic light with solid fill">
                <a:extLst>
                  <a:ext uri="{FF2B5EF4-FFF2-40B4-BE49-F238E27FC236}">
                    <a16:creationId xmlns:a16="http://schemas.microsoft.com/office/drawing/2014/main" id="{B3044B0B-93B6-12E8-4DC0-9DA66E3A6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6EB4EB0-DB1E-5FBE-0732-7F025FE0D194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A51D10C-09DA-9D6F-1F12-09B1C53E9770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CCFD3B8-6A46-07F3-EF48-B22BFB2079A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38F0FB0-2B47-AB31-615F-CC3422C4F5E5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6" name="Graphic 55" descr="Traffic light with solid fill">
                <a:extLst>
                  <a:ext uri="{FF2B5EF4-FFF2-40B4-BE49-F238E27FC236}">
                    <a16:creationId xmlns:a16="http://schemas.microsoft.com/office/drawing/2014/main" id="{836A8A33-16CC-3BD6-B987-D668617E1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0624D7C-7784-8FEF-7239-ACDBA250272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05A0D28-9A84-5178-C619-B910F91097A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8909EB4-2409-57AD-A936-335AE8680528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607747-C81E-6B51-4738-C2F839BA2B7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4F040C-0BA9-835C-8BB2-78BB663D3E7B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443CD8-38E0-FFD9-4FA7-91EFB2A61A7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28BD0C-B549-FACB-E0AF-CB0C7276B23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A60428-187C-A234-E6C1-DF8F35D6EF75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51733E-9AFD-7ADD-10F0-94985CF5CC05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69E0CC-F519-F201-E026-4DE0935AE2E2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9D42E2-3422-8154-BA4E-23267448C81A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9AAE2D-0F21-7109-BF34-B8A2C55A5F00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924068-231D-CC19-2D22-785E24A16AC7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F44A4F-82FF-3804-F89C-9ACB3AC26814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76FA6AC-A4F6-1FE9-0D11-CCC471F2F5F5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DBB72F-BA1C-9DC6-C169-2F6C285ABAC4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56608F68-A8E8-CABA-9959-E6305584CB38}"/>
              </a:ext>
            </a:extLst>
          </p:cNvPr>
          <p:cNvSpPr txBox="1"/>
          <p:nvPr/>
        </p:nvSpPr>
        <p:spPr>
          <a:xfrm>
            <a:off x="-1016110" y="1023128"/>
            <a:ext cx="751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1,08</a:t>
            </a:r>
          </a:p>
          <a:p>
            <a:r>
              <a:rPr lang="pt-BR"/>
              <a:t>4,59</a:t>
            </a:r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3177EAF1-9DD6-BE0C-E027-EC8231A38F06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D236CEEF-775E-F868-540A-11F3652D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0C6515F5-0686-B362-B812-016E17916DC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76A5AADE-840E-6B84-D1D0-0D27EFA3325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E051C905-D1EC-F7BA-F2CB-1570F978CB6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312D4932-ABDA-B03E-2409-71A65F143DED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D52F4BA3-7EBF-02A5-A3DD-163B03E4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D16988F0-6632-D9E2-9DF1-1923A96DB81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5F83EE12-B598-E38A-805A-2B365ECA2C3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7027679B-28C0-FFE5-E40B-44B70FC2ADE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793C79A5-15EF-9A1C-EE4C-B96357FBE337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419D8B5E-80F0-9719-4DF2-8DAD5BD68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7ED224B4-673D-373A-62CD-8A45144C6D4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BEE238E6-DD06-3DB9-EFFF-3F7E7A663E9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80565E0B-9393-6D56-5E82-A072A5511E8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B17C67BA-E6E4-661B-642C-7D43440FA80D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B8B54023-005C-2170-8D5F-3E3CB543EA7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0.43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2055210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AF3C01-F16D-E1F2-FA0F-925F37DCE622}"/>
              </a:ext>
            </a:extLst>
          </p:cNvPr>
          <p:cNvGrpSpPr/>
          <p:nvPr/>
        </p:nvGrpSpPr>
        <p:grpSpPr>
          <a:xfrm>
            <a:off x="3928989" y="154467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7F4DC25D-3E12-F6EF-AA0B-11484ABFC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B90B9F-1B8F-FCF6-B74E-0906672F877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42D926-BE11-43E9-1EFC-8465A64A8CE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E7AABDB-42AC-9C81-6D42-A3AC10E19AD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1345C3-F81B-0576-8B06-BECF63E34C48}"/>
              </a:ext>
            </a:extLst>
          </p:cNvPr>
          <p:cNvGrpSpPr/>
          <p:nvPr/>
        </p:nvGrpSpPr>
        <p:grpSpPr>
          <a:xfrm>
            <a:off x="11589977" y="1540914"/>
            <a:ext cx="325553" cy="325553"/>
            <a:chOff x="5145741" y="497269"/>
            <a:chExt cx="510987" cy="510987"/>
          </a:xfrm>
        </p:grpSpPr>
        <p:pic>
          <p:nvPicPr>
            <p:cNvPr id="11" name="Graphic 10" descr="Traffic light with solid fill">
              <a:extLst>
                <a:ext uri="{FF2B5EF4-FFF2-40B4-BE49-F238E27FC236}">
                  <a16:creationId xmlns:a16="http://schemas.microsoft.com/office/drawing/2014/main" id="{03E2F21C-8DC9-A241-BC77-589EFC60C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85E53C-955B-D53F-3014-9BC9E49CD3B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DBFBAA-55D9-94E3-A928-CA3617A0628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B2B3E4-F7F4-ADBC-76E8-0E7E16DCEA2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94956D-7CD0-C4A1-6B48-B6A4202A7CDC}"/>
              </a:ext>
            </a:extLst>
          </p:cNvPr>
          <p:cNvCxnSpPr>
            <a:cxnSpLocks/>
          </p:cNvCxnSpPr>
          <p:nvPr/>
        </p:nvCxnSpPr>
        <p:spPr>
          <a:xfrm>
            <a:off x="670659" y="1857419"/>
            <a:ext cx="315009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61881F-A50D-D495-2868-0279CB81D8E6}"/>
              </a:ext>
            </a:extLst>
          </p:cNvPr>
          <p:cNvCxnSpPr>
            <a:cxnSpLocks/>
          </p:cNvCxnSpPr>
          <p:nvPr/>
        </p:nvCxnSpPr>
        <p:spPr>
          <a:xfrm>
            <a:off x="674980" y="3996443"/>
            <a:ext cx="3150092" cy="1999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DA204-BEE3-FD31-81DA-12E7F33CA076}"/>
              </a:ext>
            </a:extLst>
          </p:cNvPr>
          <p:cNvGrpSpPr/>
          <p:nvPr/>
        </p:nvGrpSpPr>
        <p:grpSpPr>
          <a:xfrm>
            <a:off x="11589796" y="3622903"/>
            <a:ext cx="325553" cy="325553"/>
            <a:chOff x="5145741" y="497269"/>
            <a:chExt cx="510987" cy="510987"/>
          </a:xfrm>
        </p:grpSpPr>
        <p:pic>
          <p:nvPicPr>
            <p:cNvPr id="20" name="Graphic 19" descr="Traffic light with solid fill">
              <a:extLst>
                <a:ext uri="{FF2B5EF4-FFF2-40B4-BE49-F238E27FC236}">
                  <a16:creationId xmlns:a16="http://schemas.microsoft.com/office/drawing/2014/main" id="{C56DE770-3572-5F00-011D-666C8FC4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589896-28FE-B36D-582D-6EF35C45B2D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4AF0C3-FD70-786C-EE62-3849B86B328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E2514D0-092F-D51E-DBC1-C61C2C7957F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2476E8-CD22-57D9-6DFC-3CD033270144}"/>
              </a:ext>
            </a:extLst>
          </p:cNvPr>
          <p:cNvCxnSpPr>
            <a:cxnSpLocks/>
          </p:cNvCxnSpPr>
          <p:nvPr/>
        </p:nvCxnSpPr>
        <p:spPr>
          <a:xfrm flipV="1">
            <a:off x="8371950" y="1929387"/>
            <a:ext cx="3138976" cy="769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6AEC26-084D-799E-DD47-84BD820234E2}"/>
              </a:ext>
            </a:extLst>
          </p:cNvPr>
          <p:cNvCxnSpPr>
            <a:cxnSpLocks/>
          </p:cNvCxnSpPr>
          <p:nvPr/>
        </p:nvCxnSpPr>
        <p:spPr>
          <a:xfrm flipV="1">
            <a:off x="8366842" y="3963592"/>
            <a:ext cx="3116713" cy="1866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870928-3261-3179-DAD9-EE092FCC32BC}"/>
              </a:ext>
            </a:extLst>
          </p:cNvPr>
          <p:cNvGrpSpPr/>
          <p:nvPr/>
        </p:nvGrpSpPr>
        <p:grpSpPr>
          <a:xfrm>
            <a:off x="3929286" y="3630677"/>
            <a:ext cx="325553" cy="325553"/>
            <a:chOff x="5145741" y="497269"/>
            <a:chExt cx="510987" cy="510987"/>
          </a:xfrm>
        </p:grpSpPr>
        <p:pic>
          <p:nvPicPr>
            <p:cNvPr id="42" name="Graphic 41" descr="Traffic light with solid fill">
              <a:extLst>
                <a:ext uri="{FF2B5EF4-FFF2-40B4-BE49-F238E27FC236}">
                  <a16:creationId xmlns:a16="http://schemas.microsoft.com/office/drawing/2014/main" id="{7EA9FFF7-7620-E53C-0279-233FD64DE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0F79F7-CA03-B117-244E-E5B2BE6E4D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EFB707A-6062-0173-1B21-68FA3DD5DF4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028C4FE-D733-A3E6-1C96-BAC649CC7D8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CAEFD8-B2CB-BE0D-6980-321BC4DDAF3D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95DFCC8-A975-61A0-31E6-870DE72212E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9" name="Graphic 68" descr="Traffic light with solid fill">
                <a:extLst>
                  <a:ext uri="{FF2B5EF4-FFF2-40B4-BE49-F238E27FC236}">
                    <a16:creationId xmlns:a16="http://schemas.microsoft.com/office/drawing/2014/main" id="{0B73F1A9-790E-E4F7-5089-C5B87CAA4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CEE5535-14FD-0E1C-8C12-49C0D84BCA7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6F4ACD4-18D3-1AA0-DF27-60DC48DB771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BA761EB-D540-5902-26A5-97521A96146E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096A835-BBCB-FB0B-C559-5E6C81895B25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5" name="Graphic 64" descr="Traffic light with solid fill">
                <a:extLst>
                  <a:ext uri="{FF2B5EF4-FFF2-40B4-BE49-F238E27FC236}">
                    <a16:creationId xmlns:a16="http://schemas.microsoft.com/office/drawing/2014/main" id="{3B133292-BCFF-ACDF-C704-46E3E56FC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316106D-0472-C403-18EB-CE17A1658FD2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6339259-0AB6-3886-ACA2-A179AA34A7C0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D95438-06BA-C241-5A98-B656CB358B6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FF9C70E-7E80-C29E-F657-EA466B65204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61" name="Graphic 60" descr="Traffic light with solid fill">
                <a:extLst>
                  <a:ext uri="{FF2B5EF4-FFF2-40B4-BE49-F238E27FC236}">
                    <a16:creationId xmlns:a16="http://schemas.microsoft.com/office/drawing/2014/main" id="{2AB75A5E-CCE3-A5A5-0039-6C5726374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5B139CE-C199-7F09-B664-21B47F32FE0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1EBD9F1-FC79-539D-4701-F82AB574F8E2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7892B75-FB5F-0163-CF0A-951422ECE76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A119A9-3F56-CAEB-0873-BC1C9772AA5A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E6BC68-E6D0-540C-F9A9-F6F10C7A6B49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0F71C5-ADDC-60D2-1219-EF11C4E5CCF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E97EBD8-CEC1-58C1-1BB9-6B21470C7EA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516918-1CF4-CFB3-5093-C8318142D465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B6CD5F-91C3-8AA6-9C00-821CE437E79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E53C13A-1E4D-7D2D-67DF-97E659A4019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9BA21-8675-F31C-A171-4095EF15BA34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C531FD-EB66-DF23-9A53-F0F08D12A4D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757176A-A941-D8DB-CA30-FBB3ACC5BDD4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235A8C-CE6F-B2A0-EF52-7C10F249AC3B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2AC1E9B-BCBB-9767-2740-1B98CFB1257D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DFCA12-139B-8306-4C1C-93B68AD446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DBA40-92E9-A613-6A20-58215F538643}"/>
              </a:ext>
            </a:extLst>
          </p:cNvPr>
          <p:cNvGrpSpPr/>
          <p:nvPr/>
        </p:nvGrpSpPr>
        <p:grpSpPr>
          <a:xfrm>
            <a:off x="7772318" y="1542920"/>
            <a:ext cx="325553" cy="325553"/>
            <a:chOff x="5145741" y="497269"/>
            <a:chExt cx="510987" cy="510987"/>
          </a:xfrm>
        </p:grpSpPr>
        <p:pic>
          <p:nvPicPr>
            <p:cNvPr id="26" name="Graphic 25" descr="Traffic light with solid fill">
              <a:extLst>
                <a:ext uri="{FF2B5EF4-FFF2-40B4-BE49-F238E27FC236}">
                  <a16:creationId xmlns:a16="http://schemas.microsoft.com/office/drawing/2014/main" id="{768201DA-BC3F-D257-ED36-141AADF1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6F14EB-4DDC-70E4-8B9A-B760584B13F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43BD82-9E15-4F96-8448-BAA68F98FD9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8B15FC-1F8F-93AF-1C77-6B511B8EF74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192D84-108D-AEDE-25AE-8DEB4A0A7149}"/>
              </a:ext>
            </a:extLst>
          </p:cNvPr>
          <p:cNvGrpSpPr/>
          <p:nvPr/>
        </p:nvGrpSpPr>
        <p:grpSpPr>
          <a:xfrm>
            <a:off x="7769732" y="3630677"/>
            <a:ext cx="325553" cy="325553"/>
            <a:chOff x="5145741" y="497269"/>
            <a:chExt cx="510987" cy="510987"/>
          </a:xfrm>
        </p:grpSpPr>
        <p:pic>
          <p:nvPicPr>
            <p:cNvPr id="31" name="Graphic 30" descr="Traffic light with solid fill">
              <a:extLst>
                <a:ext uri="{FF2B5EF4-FFF2-40B4-BE49-F238E27FC236}">
                  <a16:creationId xmlns:a16="http://schemas.microsoft.com/office/drawing/2014/main" id="{27110C25-647A-B265-BDD6-9F120F3D9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82A9D4-8754-F428-AABB-AD7314D05A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435F968-8C1D-F925-512B-A36CB431A50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45CDA75-6086-0F0A-3BCD-96B0F0E7842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464DF2E-A257-6FCD-BF7D-8F8DC197F85D}"/>
              </a:ext>
            </a:extLst>
          </p:cNvPr>
          <p:cNvSpPr txBox="1"/>
          <p:nvPr/>
        </p:nvSpPr>
        <p:spPr>
          <a:xfrm>
            <a:off x="-938365" y="844114"/>
            <a:ext cx="805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1,17</a:t>
            </a:r>
          </a:p>
          <a:p>
            <a:r>
              <a:rPr lang="pt-BR"/>
              <a:t>4,24</a:t>
            </a:r>
          </a:p>
          <a:p>
            <a:endParaRPr lang="pt-BR"/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73DB18F6-B8F1-7ACE-52B6-77E718C30E79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CBAA402D-FAE2-02E7-08EB-A5D5142B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D34D372F-A573-1196-B8F4-639F0945F7B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6EFB0A39-93BB-C206-40EC-8BE8D38DEED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5780FCC8-6CE4-C7E6-8E10-AF6734B6E5B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53A3CBD8-725B-8A43-A492-F0772544B129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88C6E691-F367-5DA8-F880-F2069792D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0824308C-5CF9-58A9-57CA-264CD751D5A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845244DA-8C2C-8597-A3DB-2285C22EDE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8858FCBA-E034-C6BF-1A33-F8F587A5395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B3F99CB4-7B88-0FC5-DB19-E926C75B150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C4D3A216-8C81-0601-06B0-48F76F1D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CD42B748-8CB3-25E2-8AC7-32C5FDFEAFA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D808B07C-DE55-D9B8-1785-0925D699B8C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78393438-C42B-A085-79C7-9B2DD504912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Espaço Reservado para Número de Slide 7">
            <a:extLst>
              <a:ext uri="{FF2B5EF4-FFF2-40B4-BE49-F238E27FC236}">
                <a16:creationId xmlns:a16="http://schemas.microsoft.com/office/drawing/2014/main" id="{6BD51B89-46FE-3F3D-D942-48F7F372EB3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26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A5B936C0-1517-CF15-7A14-00F270BC9C1D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0.46</a:t>
            </a:r>
          </a:p>
          <a:p>
            <a:r>
              <a:rPr lang="pt-BR" dirty="0"/>
              <a:t>1.67</a:t>
            </a:r>
          </a:p>
        </p:txBody>
      </p:sp>
    </p:spTree>
    <p:extLst>
      <p:ext uri="{BB962C8B-B14F-4D97-AF65-F5344CB8AC3E}">
        <p14:creationId xmlns:p14="http://schemas.microsoft.com/office/powerpoint/2010/main" val="794511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09BAF6-D601-A7CC-91A8-102D74F0250F}"/>
              </a:ext>
            </a:extLst>
          </p:cNvPr>
          <p:cNvCxnSpPr>
            <a:cxnSpLocks/>
          </p:cNvCxnSpPr>
          <p:nvPr/>
        </p:nvCxnSpPr>
        <p:spPr>
          <a:xfrm>
            <a:off x="648264" y="1709398"/>
            <a:ext cx="3116713" cy="55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DFB812-3BA7-7224-671B-2F7FB25F5819}"/>
              </a:ext>
            </a:extLst>
          </p:cNvPr>
          <p:cNvCxnSpPr>
            <a:cxnSpLocks/>
          </p:cNvCxnSpPr>
          <p:nvPr/>
        </p:nvCxnSpPr>
        <p:spPr>
          <a:xfrm>
            <a:off x="8344874" y="2290723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DF61B-2B48-A20F-9A1C-EA960FE19038}"/>
              </a:ext>
            </a:extLst>
          </p:cNvPr>
          <p:cNvGrpSpPr/>
          <p:nvPr/>
        </p:nvGrpSpPr>
        <p:grpSpPr>
          <a:xfrm>
            <a:off x="3888281" y="1391104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26D66D07-2C9C-D3B2-B15D-2551D593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494CA0-6B56-A378-1111-0E43E2A56B1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DCD8EC-AABF-9C52-6696-BCC4E215337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B23708-8B6E-C662-7EFC-EEC46DEF14A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2975C7-04C3-586A-2275-E6DF265A10FC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2CF11C-E0FB-3081-6E2E-F58616641D07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57" name="Graphic 56" descr="Traffic light with solid fill">
                <a:extLst>
                  <a:ext uri="{FF2B5EF4-FFF2-40B4-BE49-F238E27FC236}">
                    <a16:creationId xmlns:a16="http://schemas.microsoft.com/office/drawing/2014/main" id="{822B17B8-A427-3A17-3695-A7A54AD63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E7288D7-CE53-C01D-F2B0-67375DD29514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7581C35-F634-B8FF-2F6B-B55706BEE85B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0D8DA9D-09AC-4D48-01FD-592B5CABB03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63C7E20-AC71-AB82-B8A3-0E79183FA3B8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53" name="Graphic 52" descr="Traffic light with solid fill">
                <a:extLst>
                  <a:ext uri="{FF2B5EF4-FFF2-40B4-BE49-F238E27FC236}">
                    <a16:creationId xmlns:a16="http://schemas.microsoft.com/office/drawing/2014/main" id="{FC21A16A-D472-2E51-1B1F-68C166E44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1946B7-A9D3-BE9F-C078-2FDCA6E6818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B2296F0-6685-D39C-4D01-C8118644C51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FE6CAF8-33E8-2112-FE08-22D5AE767B5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478D2F8-DEBA-0308-E373-AD2B4D5E94DF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49" name="Graphic 48" descr="Traffic light with solid fill">
                <a:extLst>
                  <a:ext uri="{FF2B5EF4-FFF2-40B4-BE49-F238E27FC236}">
                    <a16:creationId xmlns:a16="http://schemas.microsoft.com/office/drawing/2014/main" id="{31D499A2-710D-A2AC-4A4B-2B2918F4B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66F2AF7-D6E2-9F02-8146-B7B46F54CA8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0E6DE45-F6AE-FCC1-D6AA-56F99AFB564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D90CFC0-C2E4-2C79-9B18-C05D89CCDC1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2645E5-4D93-23E0-E3CD-3D9D7DD2B6F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4545C4-9F38-1DC4-26FF-ED6FED4C3A9E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0C4EDC-B7EF-ED79-204C-97CBEB83C2FA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950D92-88EE-8482-AA51-5A685F5C11D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7CABBD-8965-B711-1A19-DD8091C6455C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15C1F-B37C-9903-E516-2631684B2F42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5F3BA3-52DE-E893-B60E-B463BCF98425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6CFD06-6CD9-5F67-0A80-871DFA604DAB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273B04-B21B-4FC6-18C0-C3A4BCE2356F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67CC0A-8C91-A007-E51B-9719F28CD5C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62E531-75C4-5C4D-D438-71ADCCC69914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B858845-F1F2-E2ED-3351-721ADE4E7676}"/>
              </a:ext>
            </a:extLst>
          </p:cNvPr>
          <p:cNvSpPr txBox="1"/>
          <p:nvPr/>
        </p:nvSpPr>
        <p:spPr>
          <a:xfrm>
            <a:off x="742949" y="6220246"/>
            <a:ext cx="11375160" cy="40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31F471-F9DA-3E94-7132-75DAB858C1E9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BBEADE-30B0-6EC3-318C-98B8B8130A56}"/>
              </a:ext>
            </a:extLst>
          </p:cNvPr>
          <p:cNvGrpSpPr/>
          <p:nvPr/>
        </p:nvGrpSpPr>
        <p:grpSpPr>
          <a:xfrm>
            <a:off x="11552276" y="3265498"/>
            <a:ext cx="325553" cy="325553"/>
            <a:chOff x="5145741" y="497269"/>
            <a:chExt cx="510987" cy="510987"/>
          </a:xfrm>
        </p:grpSpPr>
        <p:pic>
          <p:nvPicPr>
            <p:cNvPr id="12" name="Graphic 11" descr="Traffic light with solid fill">
              <a:extLst>
                <a:ext uri="{FF2B5EF4-FFF2-40B4-BE49-F238E27FC236}">
                  <a16:creationId xmlns:a16="http://schemas.microsoft.com/office/drawing/2014/main" id="{5794E6FA-8967-C756-6859-C691CCEDC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8721B9-6402-C208-B5C0-6C3EDE28457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B8B9CC-849C-B185-6554-1876F50C1CD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30776C-0E8F-2723-3FF8-AB1DEF1907E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CFD23B-9EF4-F638-349A-7CCB4DC5CAE9}"/>
              </a:ext>
            </a:extLst>
          </p:cNvPr>
          <p:cNvCxnSpPr>
            <a:cxnSpLocks/>
          </p:cNvCxnSpPr>
          <p:nvPr/>
        </p:nvCxnSpPr>
        <p:spPr>
          <a:xfrm>
            <a:off x="642359" y="3633077"/>
            <a:ext cx="3116713" cy="55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3CF40C-AE94-21D0-87C6-1EA423D1A648}"/>
              </a:ext>
            </a:extLst>
          </p:cNvPr>
          <p:cNvCxnSpPr>
            <a:cxnSpLocks/>
          </p:cNvCxnSpPr>
          <p:nvPr/>
        </p:nvCxnSpPr>
        <p:spPr>
          <a:xfrm>
            <a:off x="8346727" y="4156628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9DAA2C-F94A-AEC8-FBE8-E6D208AF8EC2}"/>
              </a:ext>
            </a:extLst>
          </p:cNvPr>
          <p:cNvGrpSpPr/>
          <p:nvPr/>
        </p:nvGrpSpPr>
        <p:grpSpPr>
          <a:xfrm>
            <a:off x="3888281" y="3261446"/>
            <a:ext cx="325553" cy="325553"/>
            <a:chOff x="5145741" y="497269"/>
            <a:chExt cx="510987" cy="510987"/>
          </a:xfrm>
        </p:grpSpPr>
        <p:pic>
          <p:nvPicPr>
            <p:cNvPr id="20" name="Graphic 19" descr="Traffic light with solid fill">
              <a:extLst>
                <a:ext uri="{FF2B5EF4-FFF2-40B4-BE49-F238E27FC236}">
                  <a16:creationId xmlns:a16="http://schemas.microsoft.com/office/drawing/2014/main" id="{E5B8E2A1-CFB7-8FD0-9FB6-083CEACB9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99D1D1-A89E-8F1D-2343-F78C58D4BC7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F7DA6B-F0FC-B8A9-7D2F-964AE112F2A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9B67CB-434B-0F3B-34BE-3D2B99A4751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B0E49D-770C-5E0D-9505-103CA53CBE36}"/>
              </a:ext>
            </a:extLst>
          </p:cNvPr>
          <p:cNvSpPr txBox="1"/>
          <p:nvPr/>
        </p:nvSpPr>
        <p:spPr>
          <a:xfrm>
            <a:off x="-873131" y="950881"/>
            <a:ext cx="724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1,06</a:t>
            </a:r>
          </a:p>
          <a:p>
            <a:r>
              <a:rPr lang="pt-BR"/>
              <a:t>3,83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506026C-85EC-A45D-891E-96A937474384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" name="Graphic 5" descr="Traffic light with solid fill">
              <a:extLst>
                <a:ext uri="{FF2B5EF4-FFF2-40B4-BE49-F238E27FC236}">
                  <a16:creationId xmlns:a16="http://schemas.microsoft.com/office/drawing/2014/main" id="{6F7365F2-4E47-A6A5-8595-7041197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1C94EC9-57A3-B4C5-F6C2-5E7ADC95D5B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Oval 7">
              <a:extLst>
                <a:ext uri="{FF2B5EF4-FFF2-40B4-BE49-F238E27FC236}">
                  <a16:creationId xmlns:a16="http://schemas.microsoft.com/office/drawing/2014/main" id="{55F86ED2-97D5-3CEB-12FB-2A9E526E820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CA9D0892-41E1-61C7-CA03-0CA914DE1F6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0" name="Group 16">
            <a:extLst>
              <a:ext uri="{FF2B5EF4-FFF2-40B4-BE49-F238E27FC236}">
                <a16:creationId xmlns:a16="http://schemas.microsoft.com/office/drawing/2014/main" id="{F53A35E2-4AB3-542D-3695-90B6D3C37A3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81" name="Graphic 17" descr="Traffic light with solid fill">
              <a:extLst>
                <a:ext uri="{FF2B5EF4-FFF2-40B4-BE49-F238E27FC236}">
                  <a16:creationId xmlns:a16="http://schemas.microsoft.com/office/drawing/2014/main" id="{8987980B-92F0-681E-A8D6-CD750C9B2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A40A74DF-E038-BDB8-532E-5C5360992F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63ED42D0-73B5-5867-05A1-EF46B6ABC4A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3F88DFB0-E4B9-936D-BCF7-2753D817E13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5" name="Group 21">
            <a:extLst>
              <a:ext uri="{FF2B5EF4-FFF2-40B4-BE49-F238E27FC236}">
                <a16:creationId xmlns:a16="http://schemas.microsoft.com/office/drawing/2014/main" id="{E595CF46-ADC6-099D-2313-8CAF92200FB7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86" name="Graphic 22" descr="Traffic light with solid fill">
              <a:extLst>
                <a:ext uri="{FF2B5EF4-FFF2-40B4-BE49-F238E27FC236}">
                  <a16:creationId xmlns:a16="http://schemas.microsoft.com/office/drawing/2014/main" id="{76973BEB-98CD-1FE2-F10D-4E0DCCFC2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45D46239-45EE-4503-566C-CBAA3BFC324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D918DEA9-4567-912F-A77D-448367AB3C7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25">
              <a:extLst>
                <a:ext uri="{FF2B5EF4-FFF2-40B4-BE49-F238E27FC236}">
                  <a16:creationId xmlns:a16="http://schemas.microsoft.com/office/drawing/2014/main" id="{FD7B2DEC-F2E8-01AD-5FF3-C964E08D9A1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F2B4A0D8-0CFA-066F-2431-A835D2B0400B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27</a:t>
            </a:fld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CDF0AA9E-C9AD-FA76-3FFC-06D93E8B699C}"/>
              </a:ext>
            </a:extLst>
          </p:cNvPr>
          <p:cNvGrpSpPr/>
          <p:nvPr/>
        </p:nvGrpSpPr>
        <p:grpSpPr>
          <a:xfrm>
            <a:off x="11552276" y="1389830"/>
            <a:ext cx="325553" cy="325553"/>
            <a:chOff x="5145741" y="497269"/>
            <a:chExt cx="510987" cy="510987"/>
          </a:xfrm>
        </p:grpSpPr>
        <p:pic>
          <p:nvPicPr>
            <p:cNvPr id="25" name="Graphic 11" descr="Traffic light with solid fill">
              <a:extLst>
                <a:ext uri="{FF2B5EF4-FFF2-40B4-BE49-F238E27FC236}">
                  <a16:creationId xmlns:a16="http://schemas.microsoft.com/office/drawing/2014/main" id="{74040538-7D2A-CA8B-8BC2-F143F0ED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88D842D-6550-1863-EE71-D1CA166DF98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14">
              <a:extLst>
                <a:ext uri="{FF2B5EF4-FFF2-40B4-BE49-F238E27FC236}">
                  <a16:creationId xmlns:a16="http://schemas.microsoft.com/office/drawing/2014/main" id="{DAEC58B2-D4F9-77DB-01CD-2C9C8F0B199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15">
              <a:extLst>
                <a:ext uri="{FF2B5EF4-FFF2-40B4-BE49-F238E27FC236}">
                  <a16:creationId xmlns:a16="http://schemas.microsoft.com/office/drawing/2014/main" id="{8E067706-7F45-FF0B-C7F9-86A29CE2642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A0510513-21E2-7B08-A1DA-CBA4538BB1F0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0.42</a:t>
            </a:r>
          </a:p>
          <a:p>
            <a:r>
              <a:rPr lang="pt-BR" dirty="0"/>
              <a:t>1.51</a:t>
            </a:r>
          </a:p>
        </p:txBody>
      </p:sp>
    </p:spTree>
    <p:extLst>
      <p:ext uri="{BB962C8B-B14F-4D97-AF65-F5344CB8AC3E}">
        <p14:creationId xmlns:p14="http://schemas.microsoft.com/office/powerpoint/2010/main" val="2265182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3300" b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97178" y="2026359"/>
            <a:ext cx="304301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65720" y="2818295"/>
            <a:ext cx="338979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3924551" y="1697385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0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Utilização de Storage acima de 25% (100GB). Ações sugeridas: (1) Rebalance CIL2.</a:t>
            </a:r>
            <a:endParaRPr lang="pt-BR" sz="1000" dirty="0">
              <a:cs typeface="Segoe U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36A8D72B-137D-B8BC-D5ED-22135363EC2D}"/>
              </a:ext>
            </a:extLst>
          </p:cNvPr>
          <p:cNvGrpSpPr/>
          <p:nvPr/>
        </p:nvGrpSpPr>
        <p:grpSpPr>
          <a:xfrm>
            <a:off x="11600823" y="1697385"/>
            <a:ext cx="325553" cy="325553"/>
            <a:chOff x="5145741" y="497269"/>
            <a:chExt cx="510987" cy="510987"/>
          </a:xfrm>
        </p:grpSpPr>
        <p:pic>
          <p:nvPicPr>
            <p:cNvPr id="22" name="Graphic 5" descr="Traffic light with solid fill">
              <a:extLst>
                <a:ext uri="{FF2B5EF4-FFF2-40B4-BE49-F238E27FC236}">
                  <a16:creationId xmlns:a16="http://schemas.microsoft.com/office/drawing/2014/main" id="{B7F2A42F-420F-A9E0-8492-BDF91188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0E5EDD99-89EE-602E-A6DB-A4895C4E4AD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783022E-23E9-0429-3EBC-A2E30A70512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C4379A31-0AC2-3A3D-A343-270018DDBD3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F33C46-4983-5BA6-7510-D7D5FBFAC640}"/>
              </a:ext>
            </a:extLst>
          </p:cNvPr>
          <p:cNvSpPr txBox="1"/>
          <p:nvPr/>
        </p:nvSpPr>
        <p:spPr>
          <a:xfrm>
            <a:off x="-933145" y="1039145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1,19</a:t>
            </a:r>
          </a:p>
          <a:p>
            <a:r>
              <a:rPr lang="pt-BR"/>
              <a:t>4,64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A85DA3B-5C70-24C1-D59D-A78059E4C74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7" name="Graphic 5" descr="Traffic light with solid fill">
              <a:extLst>
                <a:ext uri="{FF2B5EF4-FFF2-40B4-BE49-F238E27FC236}">
                  <a16:creationId xmlns:a16="http://schemas.microsoft.com/office/drawing/2014/main" id="{8E170865-FEFE-0FEA-BE61-5BF973B68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3D168BFE-71E9-EB9E-2FA7-ACAE828B61F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961F73C3-DC50-891D-A6AF-6835A3CBAE1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1EEC5F1D-3AFB-CA8F-16C0-A50FB9C4670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oup 16">
            <a:extLst>
              <a:ext uri="{FF2B5EF4-FFF2-40B4-BE49-F238E27FC236}">
                <a16:creationId xmlns:a16="http://schemas.microsoft.com/office/drawing/2014/main" id="{A8DF6AC5-0B16-7C4A-DF65-FF60071F6B5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12" name="Graphic 17" descr="Traffic light with solid fill">
              <a:extLst>
                <a:ext uri="{FF2B5EF4-FFF2-40B4-BE49-F238E27FC236}">
                  <a16:creationId xmlns:a16="http://schemas.microsoft.com/office/drawing/2014/main" id="{F8121C61-9D03-8418-89E5-BF3E2361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8110A687-955B-03B0-8FDD-DFE0334C44D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5DCD6654-10C4-8A23-C507-FB5B4F5AD5F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E254A77A-9721-2FC1-EFF5-B4C2681AE12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6EAF0A0D-51B0-53E5-6F13-0F4E7C1DF34F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8" name="Graphic 22" descr="Traffic light with solid fill">
              <a:extLst>
                <a:ext uri="{FF2B5EF4-FFF2-40B4-BE49-F238E27FC236}">
                  <a16:creationId xmlns:a16="http://schemas.microsoft.com/office/drawing/2014/main" id="{1E2A8BD0-F4AC-D818-8663-714220EE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DE3A5F0-FACA-B33A-82C5-BD5DB06211B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87292C2E-FC3A-7F00-35B4-42153370553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Oval 25">
              <a:extLst>
                <a:ext uri="{FF2B5EF4-FFF2-40B4-BE49-F238E27FC236}">
                  <a16:creationId xmlns:a16="http://schemas.microsoft.com/office/drawing/2014/main" id="{9291A4FB-EBBF-DFB2-A801-C061D54BB5C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6" name="Espaço Reservado para Número de Slide 7">
            <a:extLst>
              <a:ext uri="{FF2B5EF4-FFF2-40B4-BE49-F238E27FC236}">
                <a16:creationId xmlns:a16="http://schemas.microsoft.com/office/drawing/2014/main" id="{65F6455C-07DC-1BE6-7303-E4BBF5B94723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28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F72C5D4-6F6D-4300-3723-7EFF27EC574C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1.83</a:t>
            </a:r>
          </a:p>
        </p:txBody>
      </p:sp>
    </p:spTree>
    <p:extLst>
      <p:ext uri="{BB962C8B-B14F-4D97-AF65-F5344CB8AC3E}">
        <p14:creationId xmlns:p14="http://schemas.microsoft.com/office/powerpoint/2010/main" val="282730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66825" y="1359347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40243" y="1631172"/>
            <a:ext cx="330165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43643" y="2150944"/>
            <a:ext cx="334483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3906515" y="1359347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66522" y="4228128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80964" y="4514467"/>
            <a:ext cx="336946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 flipV="1">
            <a:off x="8343643" y="4506104"/>
            <a:ext cx="3186756" cy="8363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869685" y="885301"/>
            <a:ext cx="703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1,09</a:t>
            </a:r>
          </a:p>
          <a:p>
            <a:r>
              <a:rPr lang="pt-BR" dirty="0"/>
              <a:t>3,75</a:t>
            </a:r>
          </a:p>
          <a:p>
            <a:endParaRPr lang="pt-BR" dirty="0"/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1E8AA957-2446-0269-C75A-25DB5730C9AE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29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224F9519-58D6-4F87-1BAD-11C153846880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0.43</a:t>
            </a:r>
          </a:p>
          <a:p>
            <a:r>
              <a:rPr lang="pt-BR" dirty="0"/>
              <a:t>1.48</a:t>
            </a:r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8EB79D1C-AB6B-E601-6DCA-92B1E73A068E}"/>
              </a:ext>
            </a:extLst>
          </p:cNvPr>
          <p:cNvGrpSpPr/>
          <p:nvPr/>
        </p:nvGrpSpPr>
        <p:grpSpPr>
          <a:xfrm>
            <a:off x="3891820" y="4228128"/>
            <a:ext cx="325553" cy="325553"/>
            <a:chOff x="5145741" y="497269"/>
            <a:chExt cx="510987" cy="510987"/>
          </a:xfrm>
        </p:grpSpPr>
        <p:pic>
          <p:nvPicPr>
            <p:cNvPr id="18" name="Graphic 17" descr="Traffic light with solid fill">
              <a:extLst>
                <a:ext uri="{FF2B5EF4-FFF2-40B4-BE49-F238E27FC236}">
                  <a16:creationId xmlns:a16="http://schemas.microsoft.com/office/drawing/2014/main" id="{EF69817F-70BF-1B91-C6D9-026EC21D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0D6461-BEA1-E434-1455-6D7EEBCCF7F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F9290B-35A5-92A0-E9E9-3FDEDF43656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E057F-7106-DD6D-6848-B098267B63C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44949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err="1"/>
              <a:t>Farol</a:t>
            </a:r>
            <a:r>
              <a:rPr lang="en-US" sz="3300" b="1"/>
              <a:t> de status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</a:t>
            </a:fld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3EC5FA-7DF6-1537-89B0-99C56B301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399" y="1318677"/>
            <a:ext cx="7793572" cy="50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03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83227" y="131605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717" y="1560179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61735" y="1608509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73350" y="1301309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 dirty="0"/>
              <a:t>Sem pontos de atenção.</a:t>
            </a:r>
            <a:endParaRPr lang="pt-B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83046" y="3440654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85124" y="3733615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79467" y="3733615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BBADCE-E4E1-1D41-6A88-C43B6F5D5ED7}"/>
              </a:ext>
            </a:extLst>
          </p:cNvPr>
          <p:cNvGrpSpPr/>
          <p:nvPr/>
        </p:nvGrpSpPr>
        <p:grpSpPr>
          <a:xfrm>
            <a:off x="4173169" y="3440654"/>
            <a:ext cx="325553" cy="325553"/>
            <a:chOff x="5145741" y="497269"/>
            <a:chExt cx="510987" cy="510987"/>
          </a:xfrm>
        </p:grpSpPr>
        <p:pic>
          <p:nvPicPr>
            <p:cNvPr id="3" name="Graphic 17" descr="Traffic light with solid fill">
              <a:extLst>
                <a:ext uri="{FF2B5EF4-FFF2-40B4-BE49-F238E27FC236}">
                  <a16:creationId xmlns:a16="http://schemas.microsoft.com/office/drawing/2014/main" id="{86591934-EDDE-13DA-CC55-621F633C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18">
              <a:extLst>
                <a:ext uri="{FF2B5EF4-FFF2-40B4-BE49-F238E27FC236}">
                  <a16:creationId xmlns:a16="http://schemas.microsoft.com/office/drawing/2014/main" id="{12073D87-4135-3A73-D014-E28DD7290ED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5CA2715B-2C4C-D7A1-0CEF-46A1DBC21D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BD011A0A-F292-C648-8E78-384D28F3541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</a:t>
            </a:r>
          </a:p>
          <a:p>
            <a:r>
              <a:rPr lang="pt-BR"/>
              <a:t>3,5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0830E914-575A-D62E-C60D-9980EB227194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30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21CE5FB6-882E-C3F8-7A8E-27A1BF93EC6D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1.38</a:t>
            </a:r>
          </a:p>
        </p:txBody>
      </p:sp>
    </p:spTree>
    <p:extLst>
      <p:ext uri="{BB962C8B-B14F-4D97-AF65-F5344CB8AC3E}">
        <p14:creationId xmlns:p14="http://schemas.microsoft.com/office/powerpoint/2010/main" val="227774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58551" y="154513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717" y="1798304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9153" y="184663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50203" y="1546409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 dirty="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61478" y="3693979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93833" y="3971740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96885" y="3971740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BBADCE-E4E1-1D41-6A88-C43B6F5D5ED7}"/>
              </a:ext>
            </a:extLst>
          </p:cNvPr>
          <p:cNvGrpSpPr/>
          <p:nvPr/>
        </p:nvGrpSpPr>
        <p:grpSpPr>
          <a:xfrm>
            <a:off x="4150022" y="3695253"/>
            <a:ext cx="325553" cy="325553"/>
            <a:chOff x="5145741" y="497269"/>
            <a:chExt cx="510987" cy="510987"/>
          </a:xfrm>
        </p:grpSpPr>
        <p:pic>
          <p:nvPicPr>
            <p:cNvPr id="3" name="Graphic 17" descr="Traffic light with solid fill">
              <a:extLst>
                <a:ext uri="{FF2B5EF4-FFF2-40B4-BE49-F238E27FC236}">
                  <a16:creationId xmlns:a16="http://schemas.microsoft.com/office/drawing/2014/main" id="{86591934-EDDE-13DA-CC55-621F633C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18">
              <a:extLst>
                <a:ext uri="{FF2B5EF4-FFF2-40B4-BE49-F238E27FC236}">
                  <a16:creationId xmlns:a16="http://schemas.microsoft.com/office/drawing/2014/main" id="{12073D87-4135-3A73-D014-E28DD7290ED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5CA2715B-2C4C-D7A1-0CEF-46A1DBC21D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BD011A0A-F292-C648-8E78-384D28F3541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4,16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0EE4F5A0-53B4-290D-F356-C6248676085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31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729D6D64-E817-6327-0D82-0EF25254EE3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1.64</a:t>
            </a:r>
          </a:p>
        </p:txBody>
      </p:sp>
    </p:spTree>
    <p:extLst>
      <p:ext uri="{BB962C8B-B14F-4D97-AF65-F5344CB8AC3E}">
        <p14:creationId xmlns:p14="http://schemas.microsoft.com/office/powerpoint/2010/main" val="934384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68713" y="1453488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124" y="1789484"/>
            <a:ext cx="341282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9153" y="178948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80635" y="1466728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37378" y="6276551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 dirty="0"/>
              <a:t>Alto consumo de CPU no MSV-ADM. Ações sugeridas: (1) Scale-out + 1 instância.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68713" y="3628365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93833" y="3914590"/>
            <a:ext cx="371270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88176" y="3914590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</a:t>
            </a:r>
          </a:p>
        </p:txBody>
      </p: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" name="Espaço Reservado para Número de Slide 7">
            <a:extLst>
              <a:ext uri="{FF2B5EF4-FFF2-40B4-BE49-F238E27FC236}">
                <a16:creationId xmlns:a16="http://schemas.microsoft.com/office/drawing/2014/main" id="{3A4350A6-6CA2-77F7-6B8C-CB3516243FE6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32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1C5EB266-A4D8-7C32-4DED-9157DED0E1DE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1.58</a:t>
            </a: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4180173" y="3625296"/>
            <a:ext cx="325553" cy="325553"/>
            <a:chOff x="5145741" y="497269"/>
            <a:chExt cx="510987" cy="510987"/>
          </a:xfrm>
        </p:grpSpPr>
        <p:pic>
          <p:nvPicPr>
            <p:cNvPr id="19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2695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97448" y="2369138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98733" y="2715150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67265" y="3292666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72757" y="2369441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/>
              <a:t>Análise:</a:t>
            </a:r>
            <a:endParaRPr lang="en-US" sz="110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/>
              <a:t>Sem pontos de atenção.</a:t>
            </a:r>
            <a:endParaRPr lang="pt-B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6,53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7">
            <a:extLst>
              <a:ext uri="{FF2B5EF4-FFF2-40B4-BE49-F238E27FC236}">
                <a16:creationId xmlns:a16="http://schemas.microsoft.com/office/drawing/2014/main" id="{DC6CD4AB-824F-FE05-9A17-037D087D9873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33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16907DD0-34FE-A21E-1F50-E777AF58B66F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2.57</a:t>
            </a:r>
          </a:p>
        </p:txBody>
      </p:sp>
    </p:spTree>
    <p:extLst>
      <p:ext uri="{BB962C8B-B14F-4D97-AF65-F5344CB8AC3E}">
        <p14:creationId xmlns:p14="http://schemas.microsoft.com/office/powerpoint/2010/main" val="249370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CHZ</a:t>
            </a:r>
            <a:endParaRPr lang="pt-BR" sz="33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95278" y="1616384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717" y="1922129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0444" y="1970459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73350" y="1616384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/>
              <a:t>Análise:</a:t>
            </a:r>
            <a:endParaRPr lang="en-US" sz="110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/>
              <a:t>Sem pontos de atenção.</a:t>
            </a:r>
            <a:endParaRPr lang="pt-B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95478" y="3756430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85125" y="4095565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88176" y="4095565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BBADCE-E4E1-1D41-6A88-C43B6F5D5ED7}"/>
              </a:ext>
            </a:extLst>
          </p:cNvPr>
          <p:cNvGrpSpPr/>
          <p:nvPr/>
        </p:nvGrpSpPr>
        <p:grpSpPr>
          <a:xfrm>
            <a:off x="4173350" y="3746318"/>
            <a:ext cx="325553" cy="325553"/>
            <a:chOff x="5145741" y="497269"/>
            <a:chExt cx="510987" cy="510987"/>
          </a:xfrm>
        </p:grpSpPr>
        <p:pic>
          <p:nvPicPr>
            <p:cNvPr id="3" name="Graphic 17" descr="Traffic light with solid fill">
              <a:extLst>
                <a:ext uri="{FF2B5EF4-FFF2-40B4-BE49-F238E27FC236}">
                  <a16:creationId xmlns:a16="http://schemas.microsoft.com/office/drawing/2014/main" id="{86591934-EDDE-13DA-CC55-621F633C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18">
              <a:extLst>
                <a:ext uri="{FF2B5EF4-FFF2-40B4-BE49-F238E27FC236}">
                  <a16:creationId xmlns:a16="http://schemas.microsoft.com/office/drawing/2014/main" id="{12073D87-4135-3A73-D014-E28DD7290ED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5CA2715B-2C4C-D7A1-0CEF-46A1DBC21D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BD011A0A-F292-C648-8E78-384D28F3541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4,45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CECB96BF-57C2-D73B-F118-67F4AB35EA2F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A4F2DDD9-7CDA-E2F3-50C9-DA4FEAA52DE4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1.75</a:t>
            </a:r>
          </a:p>
        </p:txBody>
      </p:sp>
    </p:spTree>
    <p:extLst>
      <p:ext uri="{BB962C8B-B14F-4D97-AF65-F5344CB8AC3E}">
        <p14:creationId xmlns:p14="http://schemas.microsoft.com/office/powerpoint/2010/main" val="255765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CHZ</a:t>
            </a:r>
            <a:endParaRPr lang="pt-BR" sz="33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68713" y="1634463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76415" y="1970459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0444" y="1970459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50203" y="1634463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37378" y="6276551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Atenção ao consumo de CPU no MSV-LGM. Ações sugeridas: (1) Scale-out + 1 instância.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70124" y="3785458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76415" y="4095565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70758" y="4095565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4,45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Espaço Reservado para Número de Slide 7">
            <a:extLst>
              <a:ext uri="{FF2B5EF4-FFF2-40B4-BE49-F238E27FC236}">
                <a16:creationId xmlns:a16="http://schemas.microsoft.com/office/drawing/2014/main" id="{9BA8308C-CCDB-D301-2629-5AB074754509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A9984B9F-DD66-F39F-2032-CBAD4FF3FEB3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1.75</a:t>
            </a:r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56D640B0-9BAA-B36F-2F8B-5B69A4BC2BFE}"/>
              </a:ext>
            </a:extLst>
          </p:cNvPr>
          <p:cNvGrpSpPr/>
          <p:nvPr/>
        </p:nvGrpSpPr>
        <p:grpSpPr>
          <a:xfrm>
            <a:off x="4150022" y="3785458"/>
            <a:ext cx="325553" cy="325553"/>
            <a:chOff x="5145741" y="497269"/>
            <a:chExt cx="510987" cy="510987"/>
          </a:xfrm>
        </p:grpSpPr>
        <p:pic>
          <p:nvPicPr>
            <p:cNvPr id="35" name="Graphic 22" descr="Traffic light with solid fill">
              <a:extLst>
                <a:ext uri="{FF2B5EF4-FFF2-40B4-BE49-F238E27FC236}">
                  <a16:creationId xmlns:a16="http://schemas.microsoft.com/office/drawing/2014/main" id="{342C60C7-9BC8-0477-F351-0AC1BB207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EBCBFB24-288A-4233-4293-655FEE7614B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03B4308-7ECA-4858-7EDF-3EE3B6A2DEF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3009F39-91CA-BCE0-9033-7C275203FC4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9040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8D0A7-14D5-452D-EBE9-69A278698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60AE43E4-D581-4921-22F3-D40A6A0113E1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CHZ</a:t>
            </a:r>
            <a:endParaRPr kumimoji="0" lang="pt-BR" sz="3300" b="1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D72231-0AA3-FC13-1BA0-108F92AB3A62}"/>
              </a:ext>
            </a:extLst>
          </p:cNvPr>
          <p:cNvGrpSpPr/>
          <p:nvPr/>
        </p:nvGrpSpPr>
        <p:grpSpPr>
          <a:xfrm>
            <a:off x="11597741" y="1438974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9A758069-281C-87A6-C4A3-3F6E7B642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7EB5A0-B769-8E73-8DAB-601928FB4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61CB8B-B0F9-C1E3-247F-2198E303DA1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005228-D284-3ABB-7683-CA1024C8E92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D4FC38-D5E2-F7A9-1F57-F62F56011860}"/>
              </a:ext>
            </a:extLst>
          </p:cNvPr>
          <p:cNvCxnSpPr>
            <a:cxnSpLocks/>
          </p:cNvCxnSpPr>
          <p:nvPr/>
        </p:nvCxnSpPr>
        <p:spPr>
          <a:xfrm>
            <a:off x="685124" y="1789484"/>
            <a:ext cx="341282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84A59C-F107-5965-204F-918C00901F29}"/>
              </a:ext>
            </a:extLst>
          </p:cNvPr>
          <p:cNvCxnSpPr>
            <a:cxnSpLocks/>
          </p:cNvCxnSpPr>
          <p:nvPr/>
        </p:nvCxnSpPr>
        <p:spPr>
          <a:xfrm>
            <a:off x="8370444" y="178948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43B3FD-6513-4E62-17F1-56245E7A5030}"/>
              </a:ext>
            </a:extLst>
          </p:cNvPr>
          <p:cNvGrpSpPr/>
          <p:nvPr/>
        </p:nvGrpSpPr>
        <p:grpSpPr>
          <a:xfrm>
            <a:off x="4166121" y="1452214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0AA8CEE5-FC1F-BAB2-B6D7-18EFDC875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ADCE818-D2A2-BB80-04A2-77B9A5F178B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EE317E-3714-D6DD-BDB3-6B90295B19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9D69C3-41F0-2F3C-43EF-FEC3C6F67DE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98F94A-9BBF-4229-861F-6CB1FA8A467D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2967F9A-62BC-8BD8-433F-40A256853A1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C53B4F9E-03C8-7BF3-942E-301B78E0B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FD0FF7B-7814-9416-D6DB-93FF64690466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6872314-B838-4556-57E4-C342F0DFA19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705B6F5-80CC-C317-389B-6E1C1FB9E73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FFB11-65B7-596C-AB1A-3272575C23E3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431750EB-2B65-8292-98DD-B8419E39D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8CF4B99-28BA-8D16-8FF5-A03DF62A808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932A1BC-2053-378E-C84A-AE57E9FC15EE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19E7D14-87CC-CF90-6E66-03711D58E8AB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C48E508-24F4-E60C-002A-D6F79DA6679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C4455488-D057-0FC3-F57E-750F65005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78ED107-AE3D-08F6-9E5A-8FFF3AB1DA2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D22B00-9428-16AF-1CFB-8DBE7D223D19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8DAEE1E-B3E1-5EE5-F953-FB6FCBEA6C2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1D2F06-20A7-3F4F-6063-C40D78A7FDDB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Baixo risco </a:t>
              </a:r>
              <a:r>
                <a:rPr kumimoji="0" lang="pt-BR" sz="10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(acompanhar)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FF2F8F-1E0F-5198-11B4-1C3BC785B17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Médio risco</a:t>
              </a:r>
              <a:r>
                <a:rPr kumimoji="0" lang="pt-BR" sz="105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(atenção)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C05513-FD03-747D-0456-9E227EDCA173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Alto risco </a:t>
              </a:r>
              <a:r>
                <a:rPr kumimoji="0" lang="pt-BR" sz="105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(ação necessária)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3F7C8F-370A-1828-213B-C1367D49488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AEE0E1-B460-E6AF-65D7-F09103203FB4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Limiar de falha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A5E046E-329B-97AC-22AB-8C86164E720E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7FCD6D-67A6-12F6-3B42-B572B576F524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Limiar de h.a. </a:t>
              </a:r>
              <a:r>
                <a:rPr kumimoji="0" lang="pt-BR" sz="105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(N-1)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28B166-C0EF-2002-2687-89467607462D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9471A03-0D48-3903-8944-E59A911E30BB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013983-2600-CEBB-7D1A-BBA4044907D4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Média 95%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227A78-540E-B474-FAE7-0A91CA07E88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Max 95%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FC76C40-05CE-458D-BF96-D17C78D59C8E}"/>
              </a:ext>
            </a:extLst>
          </p:cNvPr>
          <p:cNvSpPr txBox="1"/>
          <p:nvPr/>
        </p:nvSpPr>
        <p:spPr>
          <a:xfrm>
            <a:off x="737378" y="6276551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Análise: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indent="-171450">
              <a:buFont typeface="Arial,Sans-Serif"/>
              <a:buChar char="•"/>
              <a:defRPr/>
            </a:pPr>
            <a:r>
              <a:rPr lang="pt-BR" sz="1000" dirty="0"/>
              <a:t>Alto consumo de CPU no MSV-ADM. Ações sugeridas: (1) Scale-out + 1 instância.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839C5F-6767-1DE9-9F2E-DB56BF7200D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BB0C4-5E9F-4C73-A01D-5B0D9F453A04}" type="datetime1">
              <a:rPr kumimoji="0" lang="pt-BR" sz="1000" b="0" i="0" u="none" strike="noStrike" kern="1200" cap="none" spc="0" normalizeH="0" baseline="0" noProof="0" smtClean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03/01/2025</a:t>
            </a:fld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F09020-9023-01AD-E509-14F8D5F64B3E}"/>
              </a:ext>
            </a:extLst>
          </p:cNvPr>
          <p:cNvGrpSpPr/>
          <p:nvPr/>
        </p:nvGrpSpPr>
        <p:grpSpPr>
          <a:xfrm>
            <a:off x="11583227" y="3613851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273B172D-B03A-EA0F-F1DE-75DE50E2E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E2809D-E921-E523-44EF-5B7BD88D68B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C20BDC-C8B1-9EF1-4F6A-6D679E75D0A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172C9C-4DD2-0A9D-792F-92C75326C5D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6C9610-211E-EEB2-E800-A334994E56BD}"/>
              </a:ext>
            </a:extLst>
          </p:cNvPr>
          <p:cNvCxnSpPr>
            <a:cxnSpLocks/>
          </p:cNvCxnSpPr>
          <p:nvPr/>
        </p:nvCxnSpPr>
        <p:spPr>
          <a:xfrm>
            <a:off x="685124" y="3914590"/>
            <a:ext cx="371270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675518-4291-265D-9C6A-6B30D4153B2A}"/>
              </a:ext>
            </a:extLst>
          </p:cNvPr>
          <p:cNvCxnSpPr>
            <a:cxnSpLocks/>
          </p:cNvCxnSpPr>
          <p:nvPr/>
        </p:nvCxnSpPr>
        <p:spPr>
          <a:xfrm>
            <a:off x="8388176" y="3914590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D342DE83-A608-4BC7-89DC-B0537CB267D9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1,2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D008D0FC-B131-C0F2-F12B-6C461CF6BFB4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A246579B-B202-22DD-7478-AD9C7E9AC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5164B28B-9A86-1E61-D976-255A077572C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A49B4F8D-45C4-2E34-B116-DCF743C462C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5E75B3FD-0288-2F72-4D21-A468790B295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1EEEB611-23CD-14D0-AAE8-7946B1D90F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E65C0C99-0CE5-5163-A944-3B0DE5BF3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A0512CB8-220F-3592-9E70-FDADADAEE56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E3407AE8-C844-9BC2-B5FE-2E860F9D33C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5021A9C-1DD0-C007-60A1-CF875BB46B3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EECF8C53-2FC0-6C21-12A4-709BB4D1D27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440935CF-F549-E8C4-F5E0-6CA4580A6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FAD05CC-19A2-2D9D-6D54-59F163E979F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92EA7C8B-E269-E7AF-3363-E7FC9B2224B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D530FA-03E7-E710-84B8-11363E72CE6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1" name="Espaço Reservado para Número de Slide 7">
            <a:extLst>
              <a:ext uri="{FF2B5EF4-FFF2-40B4-BE49-F238E27FC236}">
                <a16:creationId xmlns:a16="http://schemas.microsoft.com/office/drawing/2014/main" id="{3EE98729-29D3-AF0B-C757-B917C866035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A7955-D6D8-4E59-90C8-394E86BFD0A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4C866DB6-B894-18A6-A21C-848F7E9B3CEE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1.58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434CD066-632E-3DC7-BB29-79AD76126824}"/>
              </a:ext>
            </a:extLst>
          </p:cNvPr>
          <p:cNvGrpSpPr/>
          <p:nvPr/>
        </p:nvGrpSpPr>
        <p:grpSpPr>
          <a:xfrm>
            <a:off x="4165940" y="3613851"/>
            <a:ext cx="325553" cy="325553"/>
            <a:chOff x="5145741" y="497269"/>
            <a:chExt cx="510987" cy="510987"/>
          </a:xfrm>
        </p:grpSpPr>
        <p:pic>
          <p:nvPicPr>
            <p:cNvPr id="35" name="Graphic 5" descr="Traffic light with solid fill">
              <a:extLst>
                <a:ext uri="{FF2B5EF4-FFF2-40B4-BE49-F238E27FC236}">
                  <a16:creationId xmlns:a16="http://schemas.microsoft.com/office/drawing/2014/main" id="{45E5C324-FB6E-2E1D-894D-289D9195C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D1BFA9C3-466F-C124-8AD7-58721AD2E5B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Oval 7">
              <a:extLst>
                <a:ext uri="{FF2B5EF4-FFF2-40B4-BE49-F238E27FC236}">
                  <a16:creationId xmlns:a16="http://schemas.microsoft.com/office/drawing/2014/main" id="{1E53A382-C1FD-43ED-0FEB-0A68FCA8E8B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Oval 8">
              <a:extLst>
                <a:ext uri="{FF2B5EF4-FFF2-40B4-BE49-F238E27FC236}">
                  <a16:creationId xmlns:a16="http://schemas.microsoft.com/office/drawing/2014/main" id="{98FDBB07-85DF-4AB4-736C-3C1F11448A3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242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CHZ</a:t>
            </a:r>
            <a:endParaRPr lang="pt-BR" sz="33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04096" y="261001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14257" y="2893284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299577" y="289328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093181" y="2611289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/>
              <a:t>Análise:</a:t>
            </a:r>
            <a:endParaRPr lang="en-US" sz="110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/>
              <a:t>Sem pontos de atenção.</a:t>
            </a:r>
            <a:endParaRPr lang="pt-B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</a:t>
            </a:r>
          </a:p>
          <a:p>
            <a:r>
              <a:rPr lang="pt-BR" dirty="0"/>
              <a:t>7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FD48194A-1A00-E6A1-7DF5-8E59AA0F876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37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DFBA29EE-21A8-E779-D473-0A1C8762B082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0.39</a:t>
            </a:r>
          </a:p>
          <a:p>
            <a:r>
              <a:rPr lang="pt-BR" dirty="0"/>
              <a:t>2.76</a:t>
            </a:r>
          </a:p>
        </p:txBody>
      </p:sp>
    </p:spTree>
    <p:extLst>
      <p:ext uri="{BB962C8B-B14F-4D97-AF65-F5344CB8AC3E}">
        <p14:creationId xmlns:p14="http://schemas.microsoft.com/office/powerpoint/2010/main" val="44967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Messaging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Baixo risco </a:t>
              </a:r>
              <a:r>
                <a:rPr lang="pt-BR" sz="1000" dirty="0"/>
                <a:t>(acompanhar)</a:t>
              </a:r>
              <a:endParaRPr lang="pt-BR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60819"/>
            <a:ext cx="11375160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</a:t>
            </a: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0" name="Group 28">
            <a:extLst>
              <a:ext uri="{FF2B5EF4-FFF2-40B4-BE49-F238E27FC236}">
                <a16:creationId xmlns:a16="http://schemas.microsoft.com/office/drawing/2014/main" id="{6FBD6996-C531-1E86-30FC-65FAE8EA38B4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35" name="Graphic 29" descr="Traffic light with solid fill">
              <a:extLst>
                <a:ext uri="{FF2B5EF4-FFF2-40B4-BE49-F238E27FC236}">
                  <a16:creationId xmlns:a16="http://schemas.microsoft.com/office/drawing/2014/main" id="{162E8C88-756F-01FA-029F-FCDF62CB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7" name="Oval 30">
              <a:extLst>
                <a:ext uri="{FF2B5EF4-FFF2-40B4-BE49-F238E27FC236}">
                  <a16:creationId xmlns:a16="http://schemas.microsoft.com/office/drawing/2014/main" id="{52EE47DB-7DAC-FC04-7DFD-B8CAA48D474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98B7AA8B-2F1F-7BBA-7986-E5C1539C3B4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B70B8A3C-8E04-3995-2F63-BDB8C735CF0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8">
            <a:extLst>
              <a:ext uri="{FF2B5EF4-FFF2-40B4-BE49-F238E27FC236}">
                <a16:creationId xmlns:a16="http://schemas.microsoft.com/office/drawing/2014/main" id="{9F224AD2-833B-4DA1-63C0-0B282E1452CD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3" name="Graphic 29" descr="Traffic light with solid fill">
              <a:extLst>
                <a:ext uri="{FF2B5EF4-FFF2-40B4-BE49-F238E27FC236}">
                  <a16:creationId xmlns:a16="http://schemas.microsoft.com/office/drawing/2014/main" id="{4D400170-54D8-3815-700F-B79D656A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30">
              <a:extLst>
                <a:ext uri="{FF2B5EF4-FFF2-40B4-BE49-F238E27FC236}">
                  <a16:creationId xmlns:a16="http://schemas.microsoft.com/office/drawing/2014/main" id="{7DB53B4B-6424-44AA-7FB9-FC6A4EAF045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id="{F2F942FD-6FE8-C7D7-9200-05472FB9515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87C5B477-DC35-E174-45D0-38444801E8F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83DD5C54-554A-C594-1E87-E60D201A6147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B1446836-B82A-A5FF-88E2-2DDA78E5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D5EF98B9-5740-A122-CF29-29939CEBD4C0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6C807975-5ED3-047A-0704-8A7BAE4BB57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72E0936B-0E57-F38A-2919-25612DD3E02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oup 28">
            <a:extLst>
              <a:ext uri="{FF2B5EF4-FFF2-40B4-BE49-F238E27FC236}">
                <a16:creationId xmlns:a16="http://schemas.microsoft.com/office/drawing/2014/main" id="{07995665-C2C5-BC03-9FFE-F716CA5D85C4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55" name="Graphic 29" descr="Traffic light with solid fill">
              <a:extLst>
                <a:ext uri="{FF2B5EF4-FFF2-40B4-BE49-F238E27FC236}">
                  <a16:creationId xmlns:a16="http://schemas.microsoft.com/office/drawing/2014/main" id="{3A7C9CB6-52B9-8068-8B14-860E1647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31">
              <a:extLst>
                <a:ext uri="{FF2B5EF4-FFF2-40B4-BE49-F238E27FC236}">
                  <a16:creationId xmlns:a16="http://schemas.microsoft.com/office/drawing/2014/main" id="{5A115ED0-EFDA-DC59-552F-815F6C3F506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32">
              <a:extLst>
                <a:ext uri="{FF2B5EF4-FFF2-40B4-BE49-F238E27FC236}">
                  <a16:creationId xmlns:a16="http://schemas.microsoft.com/office/drawing/2014/main" id="{5CD9D8F7-A0FE-161B-B1B6-2F739778036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2" name="Oval 18">
            <a:extLst>
              <a:ext uri="{FF2B5EF4-FFF2-40B4-BE49-F238E27FC236}">
                <a16:creationId xmlns:a16="http://schemas.microsoft.com/office/drawing/2014/main" id="{31E0F1E6-58F5-E29A-7283-527AA17FC7C6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FF030908-4056-4C90-E994-8954030F5F67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54EBEFF-8980-8FAA-A8A2-D32C298763FF}"/>
              </a:ext>
            </a:extLst>
          </p:cNvPr>
          <p:cNvSpPr txBox="1"/>
          <p:nvPr/>
        </p:nvSpPr>
        <p:spPr>
          <a:xfrm>
            <a:off x="-726412" y="510540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6" name="Espaço Reservado para Número de Slide 7">
            <a:extLst>
              <a:ext uri="{FF2B5EF4-FFF2-40B4-BE49-F238E27FC236}">
                <a16:creationId xmlns:a16="http://schemas.microsoft.com/office/drawing/2014/main" id="{03DA20CD-C599-C805-C5BF-7315C7FEA0FF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38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DB5BE952-19D1-54CD-A3CD-0215EDDFE3F0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4085245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Messaging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0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</a:t>
            </a: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0" name="Group 28">
            <a:extLst>
              <a:ext uri="{FF2B5EF4-FFF2-40B4-BE49-F238E27FC236}">
                <a16:creationId xmlns:a16="http://schemas.microsoft.com/office/drawing/2014/main" id="{EF79676B-1C26-F64B-1BB8-131C30D01678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E313CC66-073D-4996-7FFC-AD16657D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ADE139D0-6503-6ED2-9770-4A84D4C7425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06FA2EA6-9DE0-8271-53D8-0B0D0211B1A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2DDA3FEA-551F-E699-519A-FE2B7F921B0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8">
            <a:extLst>
              <a:ext uri="{FF2B5EF4-FFF2-40B4-BE49-F238E27FC236}">
                <a16:creationId xmlns:a16="http://schemas.microsoft.com/office/drawing/2014/main" id="{0B8EE826-6843-A43B-57BF-3D0C942A794E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3" name="Graphic 29" descr="Traffic light with solid fill">
              <a:extLst>
                <a:ext uri="{FF2B5EF4-FFF2-40B4-BE49-F238E27FC236}">
                  <a16:creationId xmlns:a16="http://schemas.microsoft.com/office/drawing/2014/main" id="{075122BB-0311-8DB9-E6AA-93A0B153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30">
              <a:extLst>
                <a:ext uri="{FF2B5EF4-FFF2-40B4-BE49-F238E27FC236}">
                  <a16:creationId xmlns:a16="http://schemas.microsoft.com/office/drawing/2014/main" id="{374F2205-3F9D-D243-C828-94B51D397E7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id="{644707C3-D452-0DB4-215B-10F2F1C9A46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B27A05A2-4643-4454-DB66-32201B494FB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09254FDF-B7D4-6C2A-636A-55B0B8970B4B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9C30CD95-50C9-834F-73E4-77094BE85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F2021202-6AA4-DBE2-AD60-EDC5019350DB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B56DF534-5501-7440-0D9F-727A6FDF02F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DD64817B-5539-37ED-8E1E-65B4E079EB8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59A826D9-6CEF-B1DB-A487-333F07CB7AD1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C6B6E58A-F14A-11DB-F688-5AD4798AF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3A8D6425-0398-7C7A-FF07-E53890A4F95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3E28DAAD-ABC1-DEA8-A450-916BA987A10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D658EEAE-1B91-464B-DC6B-6F962D99250F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C1A8D3C-1500-66F0-9BB5-037D4F8932A2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EAA02B-DA49-09FA-60D4-CA5A964E44DB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F00C8DC-E7B2-77C6-614C-569DE49E33F8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39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5031D3D9-5377-C2B7-1696-B37867AF7468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359400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err="1"/>
              <a:t>Distribuição</a:t>
            </a:r>
            <a:r>
              <a:rPr lang="en-US" sz="3300" b="1"/>
              <a:t> de </a:t>
            </a:r>
            <a:r>
              <a:rPr lang="en-US" sz="3300" b="1" err="1"/>
              <a:t>clientes</a:t>
            </a:r>
            <a:r>
              <a:rPr lang="en-US" sz="3300" b="1"/>
              <a:t> </a:t>
            </a:r>
            <a:r>
              <a:rPr lang="en-US" sz="3300" b="1" err="1"/>
              <a:t>por</a:t>
            </a:r>
            <a:r>
              <a:rPr lang="en-US" sz="3300" b="1"/>
              <a:t> site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51C5-ECAA-3EC5-9479-29ECB1612941}"/>
              </a:ext>
            </a:extLst>
          </p:cNvPr>
          <p:cNvSpPr txBox="1"/>
          <p:nvPr/>
        </p:nvSpPr>
        <p:spPr>
          <a:xfrm>
            <a:off x="839084" y="6167902"/>
            <a:ext cx="1051383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Ações sugeridas: </a:t>
            </a:r>
            <a:r>
              <a:rPr lang="pt-BR" sz="1050">
                <a:sym typeface="Wingdings" panose="05000000000000000000" pitchFamily="2" charset="2"/>
              </a:rPr>
              <a:t>(1</a:t>
            </a:r>
            <a:r>
              <a:rPr lang="pt-BR" sz="1050"/>
              <a:t>) Redistribuição de clientes. (2) Ativação dos sites não produtivos. (3) Realizar deployment da totalidade dos TPGs previstos para o projeto em JAG e PAL.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Para maiores informações sobre ações de infraestrutura, vide cronograma do projeto Pandora e ata de reuniões do core-team.</a:t>
            </a: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24900B25-804D-CB34-8B7B-F0CFE749521A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1.96</a:t>
            </a:r>
          </a:p>
          <a:p>
            <a:r>
              <a:rPr lang="pt-BR" dirty="0"/>
              <a:t>7.34</a:t>
            </a:r>
          </a:p>
          <a:p>
            <a:endParaRPr lang="pt-BR" dirty="0"/>
          </a:p>
          <a:p>
            <a:r>
              <a:rPr lang="pt-BR" dirty="0"/>
              <a:t>3.16</a:t>
            </a:r>
          </a:p>
          <a:p>
            <a:r>
              <a:rPr lang="pt-BR" dirty="0"/>
              <a:t>3.07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BBA9D-EAB7-2452-7FBD-3A8F240F2B2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89504" y="2807208"/>
            <a:ext cx="6711696" cy="1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4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Finance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405635" y="6648999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1" name="Group 28">
            <a:extLst>
              <a:ext uri="{FF2B5EF4-FFF2-40B4-BE49-F238E27FC236}">
                <a16:creationId xmlns:a16="http://schemas.microsoft.com/office/drawing/2014/main" id="{0CEC1205-211C-7B74-A947-849993B98AC0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12" name="Graphic 29" descr="Traffic light with solid fill">
              <a:extLst>
                <a:ext uri="{FF2B5EF4-FFF2-40B4-BE49-F238E27FC236}">
                  <a16:creationId xmlns:a16="http://schemas.microsoft.com/office/drawing/2014/main" id="{705FCA88-3EFE-A70C-FAEC-E96D4CF1E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CD1FCA18-4D27-2823-132F-7E0FC672636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1">
              <a:extLst>
                <a:ext uri="{FF2B5EF4-FFF2-40B4-BE49-F238E27FC236}">
                  <a16:creationId xmlns:a16="http://schemas.microsoft.com/office/drawing/2014/main" id="{1BCE63F2-71EF-35A1-3452-039BAA3570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2">
              <a:extLst>
                <a:ext uri="{FF2B5EF4-FFF2-40B4-BE49-F238E27FC236}">
                  <a16:creationId xmlns:a16="http://schemas.microsoft.com/office/drawing/2014/main" id="{9F97ABDC-D381-64C7-E903-125A2AF62D6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42142F21-B247-5737-F4A0-29858391EF28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3" name="Graphic 29" descr="Traffic light with solid fill">
              <a:extLst>
                <a:ext uri="{FF2B5EF4-FFF2-40B4-BE49-F238E27FC236}">
                  <a16:creationId xmlns:a16="http://schemas.microsoft.com/office/drawing/2014/main" id="{D92417D4-9E37-257A-A998-9DBC3A7F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BFCDE0BA-3EE3-2BBE-C8E8-36EDC6917650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1">
              <a:extLst>
                <a:ext uri="{FF2B5EF4-FFF2-40B4-BE49-F238E27FC236}">
                  <a16:creationId xmlns:a16="http://schemas.microsoft.com/office/drawing/2014/main" id="{649647C7-E0C0-EE3F-6834-617F001A21D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2">
              <a:extLst>
                <a:ext uri="{FF2B5EF4-FFF2-40B4-BE49-F238E27FC236}">
                  <a16:creationId xmlns:a16="http://schemas.microsoft.com/office/drawing/2014/main" id="{42F472D0-7F90-1E4F-B91A-B616E9A1665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FAD2648A-6A5E-A9E9-A1AF-204246234312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41" name="Graphic 29" descr="Traffic light with solid fill">
              <a:extLst>
                <a:ext uri="{FF2B5EF4-FFF2-40B4-BE49-F238E27FC236}">
                  <a16:creationId xmlns:a16="http://schemas.microsoft.com/office/drawing/2014/main" id="{E6EC4998-8BF3-FE9D-A120-8B7981A1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2" name="Oval 31">
              <a:extLst>
                <a:ext uri="{FF2B5EF4-FFF2-40B4-BE49-F238E27FC236}">
                  <a16:creationId xmlns:a16="http://schemas.microsoft.com/office/drawing/2014/main" id="{A828B7CD-28D5-0881-6A68-DB6142B24EC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32">
              <a:extLst>
                <a:ext uri="{FF2B5EF4-FFF2-40B4-BE49-F238E27FC236}">
                  <a16:creationId xmlns:a16="http://schemas.microsoft.com/office/drawing/2014/main" id="{EBED2957-82C6-4C5D-C24C-0CA65ECE07C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Oval 18">
            <a:extLst>
              <a:ext uri="{FF2B5EF4-FFF2-40B4-BE49-F238E27FC236}">
                <a16:creationId xmlns:a16="http://schemas.microsoft.com/office/drawing/2014/main" id="{7AB67254-4644-9461-4EBA-5F5042B64E8A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E0E5E36-DBCE-5F31-AE5C-1A295A45FD71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115A53-70D7-4C35-5023-1EFED8987BAB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9" name="Espaço Reservado para Número de Slide 7">
            <a:extLst>
              <a:ext uri="{FF2B5EF4-FFF2-40B4-BE49-F238E27FC236}">
                <a16:creationId xmlns:a16="http://schemas.microsoft.com/office/drawing/2014/main" id="{5108794F-F1B2-1400-30CD-894176B685E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40</a:t>
            </a:fld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13" name="Group 28">
            <a:extLst>
              <a:ext uri="{FF2B5EF4-FFF2-40B4-BE49-F238E27FC236}">
                <a16:creationId xmlns:a16="http://schemas.microsoft.com/office/drawing/2014/main" id="{F1D02005-2556-107B-0847-B9A7DB77DA91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15" name="Graphic 29" descr="Traffic light with solid fill">
              <a:extLst>
                <a:ext uri="{FF2B5EF4-FFF2-40B4-BE49-F238E27FC236}">
                  <a16:creationId xmlns:a16="http://schemas.microsoft.com/office/drawing/2014/main" id="{7DA125AB-08E0-C609-35B1-64DF06B9D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6" name="Oval 30">
              <a:extLst>
                <a:ext uri="{FF2B5EF4-FFF2-40B4-BE49-F238E27FC236}">
                  <a16:creationId xmlns:a16="http://schemas.microsoft.com/office/drawing/2014/main" id="{B2868B29-60DE-047F-DA91-7D04AE2675F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9448BCD2-4438-145B-20D9-8797C3B20A8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81A9BADF-C444-1FF9-046A-0816C82D062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83">
            <a:extLst>
              <a:ext uri="{FF2B5EF4-FFF2-40B4-BE49-F238E27FC236}">
                <a16:creationId xmlns:a16="http://schemas.microsoft.com/office/drawing/2014/main" id="{D30842B5-D699-70C8-E736-DF3733EF9849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59472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BIS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2E7F3327-F4BA-2B38-0E9B-23C7C6788ECA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DD73978-B46D-53AD-96E9-49B1D223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C322F843-DAF0-5579-982C-1056979CFDA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04E413BF-1C5C-5FB9-09CC-4EC7BF653FA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1705D566-C98D-51C3-0DAE-5A4D6121FCF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A2D36E78-F6D6-A720-96C8-0706E538B671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636143B3-6018-C709-CBF1-B0B0A0854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26B77163-0A96-68CF-874C-4A1F1FD1D10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49E348E2-283D-79F7-526C-A87F765E08E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A09B71D2-8441-6F97-646F-59782E960E4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E750249C-6B5E-0FF3-1CAA-EB7F401BAB3A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ADD070D0-138A-A73A-11A9-2942123D1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1FB549F1-59B6-7F3A-716B-7D4F9B6281F7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8A28FC59-8C71-882E-7EC4-71789647381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AE4B233F-A6AA-F6BA-633D-2A6D5FC7D44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4FEA75D8-2D74-5FBE-FDC0-4FF8D03FD86E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A0F59371-618B-CFD3-F744-C348A8C5E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BA5BE576-C95D-A853-0A62-8DF5122744F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2A2280E5-8488-4E2C-59FE-8A86BE2544F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A7B583A1-AAC9-5CF3-83E1-EF9B831EF746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1DECAB-C68F-8E9A-90CC-B3A39E92AE6E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327E31-2D3A-CFA4-2B62-12BE90A36042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888FFE01-3897-74C1-9C94-6639353F66A3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41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3AE482C8-A2AB-1B2A-0ECC-CB010990662D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352898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Offers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34" name="Group 28">
            <a:extLst>
              <a:ext uri="{FF2B5EF4-FFF2-40B4-BE49-F238E27FC236}">
                <a16:creationId xmlns:a16="http://schemas.microsoft.com/office/drawing/2014/main" id="{D7E81F8B-EA8E-B06A-D378-E7844E1EA3E1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11" name="Graphic 29" descr="Traffic light with solid fill">
              <a:extLst>
                <a:ext uri="{FF2B5EF4-FFF2-40B4-BE49-F238E27FC236}">
                  <a16:creationId xmlns:a16="http://schemas.microsoft.com/office/drawing/2014/main" id="{053CD593-0C67-2BB4-3C05-EE7B26AEF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D4F2353-6899-0BA9-80B9-8B0EE1E813C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48E91C-270E-6F29-E123-BBCC4554939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9F1B2E9-EA12-C3EC-D3A9-57895272CB8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Group 28">
            <a:extLst>
              <a:ext uri="{FF2B5EF4-FFF2-40B4-BE49-F238E27FC236}">
                <a16:creationId xmlns:a16="http://schemas.microsoft.com/office/drawing/2014/main" id="{9F20CB88-24EF-5E9D-2981-29971DDDD5C1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C39B12F0-8BC2-4BCC-756B-8FE00B4C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C4C2AAE0-3BB7-B3D2-FEF2-E45B51C3B09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222E899E-8ECC-0FB5-99D3-625F4245265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CB72C8F3-7FEE-8371-660F-B597A5F96C5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:a16="http://schemas.microsoft.com/office/drawing/2014/main" id="{C90FEF7C-F8C5-2BB7-D2FD-8C3C48242DCC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28" name="Graphic 29" descr="Traffic light with solid fill">
              <a:extLst>
                <a:ext uri="{FF2B5EF4-FFF2-40B4-BE49-F238E27FC236}">
                  <a16:creationId xmlns:a16="http://schemas.microsoft.com/office/drawing/2014/main" id="{B2AD20DE-E228-46F4-C244-5DB3A5EBD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39143F64-921E-4C71-B693-B3CB3017629F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1">
              <a:extLst>
                <a:ext uri="{FF2B5EF4-FFF2-40B4-BE49-F238E27FC236}">
                  <a16:creationId xmlns:a16="http://schemas.microsoft.com/office/drawing/2014/main" id="{6032EC66-0B31-ECE7-F408-0EF3E780DCE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B268B7C2-4DC1-3922-55D4-0284D623E5F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B5483B1A-9BDA-9DA2-4994-DADE76622101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0AA16C5B-A9D6-570C-BF7C-3AB1798F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F5CEBB28-97DC-4E45-F48D-3270D6045E9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B2F30626-217D-577A-C5F2-3F24DC52418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85EE788F-50C8-53E1-ACA6-6FC14E2A0E01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8EA7769-B4C4-2B0F-7130-C37976E41015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246E1114-3E99-9393-F550-EB77C9F7AB7F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42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36914E-3B41-CB42-4B04-F2799E8BA0D6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A92C7B80-771C-30A4-6821-D50E7204492A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164867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Offers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Limiar de </a:t>
              </a:r>
              <a:r>
                <a:rPr lang="pt-BR" sz="1200" dirty="0" err="1"/>
                <a:t>h.a</a:t>
              </a:r>
              <a:r>
                <a:rPr lang="pt-BR" sz="1200" dirty="0"/>
                <a:t>. </a:t>
              </a:r>
              <a:r>
                <a:rPr lang="pt-BR" sz="1050" dirty="0"/>
                <a:t>(N-1)</a:t>
              </a:r>
              <a:endParaRPr lang="pt-BR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Atenção para a utilização de CPU na camada de Engine.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5" name="Group 28">
            <a:extLst>
              <a:ext uri="{FF2B5EF4-FFF2-40B4-BE49-F238E27FC236}">
                <a16:creationId xmlns:a16="http://schemas.microsoft.com/office/drawing/2014/main" id="{302ADC17-2CF7-309F-4D44-AC2A7C51FA50}"/>
              </a:ext>
            </a:extLst>
          </p:cNvPr>
          <p:cNvGrpSpPr/>
          <p:nvPr/>
        </p:nvGrpSpPr>
        <p:grpSpPr>
          <a:xfrm>
            <a:off x="10798472" y="172187"/>
            <a:ext cx="684544" cy="684544"/>
            <a:chOff x="5145741" y="497269"/>
            <a:chExt cx="510987" cy="510987"/>
          </a:xfrm>
        </p:grpSpPr>
        <p:pic>
          <p:nvPicPr>
            <p:cNvPr id="10" name="Graphic 29" descr="Traffic light with solid fill">
              <a:extLst>
                <a:ext uri="{FF2B5EF4-FFF2-40B4-BE49-F238E27FC236}">
                  <a16:creationId xmlns:a16="http://schemas.microsoft.com/office/drawing/2014/main" id="{395C9329-ABA2-83E9-42C1-87BFBC113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30">
              <a:extLst>
                <a:ext uri="{FF2B5EF4-FFF2-40B4-BE49-F238E27FC236}">
                  <a16:creationId xmlns:a16="http://schemas.microsoft.com/office/drawing/2014/main" id="{1E1088C4-2A88-1BEE-9427-CFF631FA8F1A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31">
              <a:extLst>
                <a:ext uri="{FF2B5EF4-FFF2-40B4-BE49-F238E27FC236}">
                  <a16:creationId xmlns:a16="http://schemas.microsoft.com/office/drawing/2014/main" id="{596737A8-7C04-1F76-D7A5-0178C7BA701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0449F3C1-38B2-4A04-2998-7D0D69E9EA4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D4F647D3-7B08-6687-2A1C-AE3F2D4922EB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0B9922C3-6E8E-E51A-2164-78D3C701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7573E181-E594-3C7D-0D93-62BC3CD81E9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D3C343FB-18AD-833B-27C5-7B2E43E06A4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BB1214FB-6606-6EBD-2735-86FD703B1B2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7FB1F015-0AF2-0DDD-B769-8B9553947223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BCE0216E-838F-B053-7575-6F97F983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35595DEB-9D97-C00E-C859-18045417DEF5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B80EC83E-9C6D-96A7-454B-ECB27D8FA42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792BC0BE-AE54-E7DC-BE7C-F8FCE9CC3C0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856DD8E0-F26E-44CE-3A02-AF56F78E6B3F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63705F77-F4A9-9799-1D46-5D6ED27AA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431FE452-38C8-4199-17D2-ACB34C9131C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E5EB47C1-05FA-EE35-3A56-2ABCF55B137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D1B31509-4A09-73BF-11C4-5B4125C01C34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353C608-46F5-CAEA-4202-BF8CB8627F01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3FF2BF5-893E-4E66-FDFE-BA4E3CFB2200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43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B9038A-CA5A-1E22-6442-C842A94E351C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7" name="CaixaDeTexto 83">
            <a:extLst>
              <a:ext uri="{FF2B5EF4-FFF2-40B4-BE49-F238E27FC236}">
                <a16:creationId xmlns:a16="http://schemas.microsoft.com/office/drawing/2014/main" id="{33E0D679-6170-427C-6810-3BDA1557F2AD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260619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History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28">
            <a:extLst>
              <a:ext uri="{FF2B5EF4-FFF2-40B4-BE49-F238E27FC236}">
                <a16:creationId xmlns:a16="http://schemas.microsoft.com/office/drawing/2014/main" id="{32613275-E729-AF93-EBCA-C992B5596462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10" name="Graphic 29" descr="Traffic light with solid fill">
              <a:extLst>
                <a:ext uri="{FF2B5EF4-FFF2-40B4-BE49-F238E27FC236}">
                  <a16:creationId xmlns:a16="http://schemas.microsoft.com/office/drawing/2014/main" id="{EF73E1D1-51DB-4AFD-08D0-51B555B3E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30">
              <a:extLst>
                <a:ext uri="{FF2B5EF4-FFF2-40B4-BE49-F238E27FC236}">
                  <a16:creationId xmlns:a16="http://schemas.microsoft.com/office/drawing/2014/main" id="{4B6B32DD-74E2-B368-77DB-AE0B730F3D4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31">
              <a:extLst>
                <a:ext uri="{FF2B5EF4-FFF2-40B4-BE49-F238E27FC236}">
                  <a16:creationId xmlns:a16="http://schemas.microsoft.com/office/drawing/2014/main" id="{0AB1CC9C-3D67-119A-3560-D9A47786ECE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214422DB-16D6-8019-A9E2-26413053FC8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5644D19C-F5AF-4D54-C244-54EDF70D6AF1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6EFB994D-C4D2-D285-5811-F8A51242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000791D1-BE9D-5FF2-0440-52DB0BAB27CD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1A01849F-F461-A0B6-1D66-065DC7EE88A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595FB373-20EE-370B-E941-25411A574A0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17BAFBC3-A3F9-DC67-9DEF-0EFD517B3814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BD00F9BA-8688-EC5A-2BFC-F027F0F9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376F2D2A-E547-761E-A891-E21D41D32A2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3C591898-489D-62D1-4F1A-A107E715963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4C4339D0-014D-4003-4313-DB90D2DCCF3A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AE9CE3C-E8C0-7AC7-0031-DE999690BA14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6</a:t>
            </a:r>
          </a:p>
          <a:p>
            <a:r>
              <a:rPr lang="pt-BR"/>
              <a:t>32</a:t>
            </a:r>
          </a:p>
        </p:txBody>
      </p: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6D5851E3-E7F5-BCB4-3246-150B7414B51C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D2B21D-9DCA-C4EA-56D1-CD8CB300E7D2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7,1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211CACD3-8253-4F8C-F096-1CE09A8D9B60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2.81</a:t>
            </a:r>
          </a:p>
        </p:txBody>
      </p:sp>
    </p:spTree>
    <p:extLst>
      <p:ext uri="{BB962C8B-B14F-4D97-AF65-F5344CB8AC3E}">
        <p14:creationId xmlns:p14="http://schemas.microsoft.com/office/powerpoint/2010/main" val="2932044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Payments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3774" y="6180736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Atenção para a alta utilização do Diskgroup. Ação recomendada: 1 – Rotina de </a:t>
            </a:r>
            <a:r>
              <a:rPr lang="pt-BR" sz="1100" dirty="0" err="1"/>
              <a:t>housekeeping</a:t>
            </a:r>
            <a:r>
              <a:rPr lang="pt-BR" sz="1100" dirty="0"/>
              <a:t>. 2- </a:t>
            </a:r>
            <a:r>
              <a:rPr lang="pt-BR" sz="1100" dirty="0" err="1"/>
              <a:t>Shrink</a:t>
            </a:r>
            <a:r>
              <a:rPr lang="pt-BR" sz="1100" dirty="0"/>
              <a:t> de </a:t>
            </a:r>
            <a:r>
              <a:rPr lang="pt-BR" sz="1100" dirty="0" err="1"/>
              <a:t>tablespaces</a:t>
            </a:r>
            <a:r>
              <a:rPr lang="pt-BR" sz="1100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5" name="Group 28">
            <a:extLst>
              <a:ext uri="{FF2B5EF4-FFF2-40B4-BE49-F238E27FC236}">
                <a16:creationId xmlns:a16="http://schemas.microsoft.com/office/drawing/2014/main" id="{580E6D4F-5731-F938-6BAA-20B31E029598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16" name="Graphic 29" descr="Traffic light with solid fill">
              <a:extLst>
                <a:ext uri="{FF2B5EF4-FFF2-40B4-BE49-F238E27FC236}">
                  <a16:creationId xmlns:a16="http://schemas.microsoft.com/office/drawing/2014/main" id="{FA423285-4A0A-DA9C-7D4D-E057AAB8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0EA7CAF7-D78B-3F0C-9252-B648062BDC2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D9360435-9DA5-32AB-7185-CCFA39A1970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E5D2E389-DF17-C119-F936-92959F5EB80E}"/>
              </a:ext>
            </a:extLst>
          </p:cNvPr>
          <p:cNvSpPr/>
          <p:nvPr/>
        </p:nvSpPr>
        <p:spPr>
          <a:xfrm>
            <a:off x="10945055" y="444258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5" name="Group 28">
            <a:extLst>
              <a:ext uri="{FF2B5EF4-FFF2-40B4-BE49-F238E27FC236}">
                <a16:creationId xmlns:a16="http://schemas.microsoft.com/office/drawing/2014/main" id="{46DF8B4A-FD5C-B5CC-258D-AD59084961FF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36" name="Graphic 29" descr="Traffic light with solid fill">
              <a:extLst>
                <a:ext uri="{FF2B5EF4-FFF2-40B4-BE49-F238E27FC236}">
                  <a16:creationId xmlns:a16="http://schemas.microsoft.com/office/drawing/2014/main" id="{6CEDF3C3-605F-50C4-5A1B-B5BCEE88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7" name="Oval 30">
              <a:extLst>
                <a:ext uri="{FF2B5EF4-FFF2-40B4-BE49-F238E27FC236}">
                  <a16:creationId xmlns:a16="http://schemas.microsoft.com/office/drawing/2014/main" id="{CB142ED5-1B47-CE8A-309A-E251CECA72B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EAAFBD48-C754-2220-E36F-BC5A8F60DD3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004363F8-7F8F-78B5-EE34-997318438D7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1CC352F6-6E54-8756-D60F-D118102B9683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41" name="Graphic 29" descr="Traffic light with solid fill">
              <a:extLst>
                <a:ext uri="{FF2B5EF4-FFF2-40B4-BE49-F238E27FC236}">
                  <a16:creationId xmlns:a16="http://schemas.microsoft.com/office/drawing/2014/main" id="{DCC22C8E-F7FC-C9B4-99DA-64C570D15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2" name="Oval 30">
              <a:extLst>
                <a:ext uri="{FF2B5EF4-FFF2-40B4-BE49-F238E27FC236}">
                  <a16:creationId xmlns:a16="http://schemas.microsoft.com/office/drawing/2014/main" id="{30B0A6DC-685A-0396-3EAB-BC230DBDDF83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31">
              <a:extLst>
                <a:ext uri="{FF2B5EF4-FFF2-40B4-BE49-F238E27FC236}">
                  <a16:creationId xmlns:a16="http://schemas.microsoft.com/office/drawing/2014/main" id="{FBE20A34-106B-3E92-4BDC-D4A9074FB6F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32">
              <a:extLst>
                <a:ext uri="{FF2B5EF4-FFF2-40B4-BE49-F238E27FC236}">
                  <a16:creationId xmlns:a16="http://schemas.microsoft.com/office/drawing/2014/main" id="{260E7E13-4CF3-9D03-361E-E1CE47D9A41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oup 28">
            <a:extLst>
              <a:ext uri="{FF2B5EF4-FFF2-40B4-BE49-F238E27FC236}">
                <a16:creationId xmlns:a16="http://schemas.microsoft.com/office/drawing/2014/main" id="{3C16456C-5F4F-F2E9-A2AD-4BF9DAF5F8B8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55" name="Graphic 29" descr="Traffic light with solid fill">
              <a:extLst>
                <a:ext uri="{FF2B5EF4-FFF2-40B4-BE49-F238E27FC236}">
                  <a16:creationId xmlns:a16="http://schemas.microsoft.com/office/drawing/2014/main" id="{F8963B3D-F356-1CAD-0A6C-6AF32D22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31">
              <a:extLst>
                <a:ext uri="{FF2B5EF4-FFF2-40B4-BE49-F238E27FC236}">
                  <a16:creationId xmlns:a16="http://schemas.microsoft.com/office/drawing/2014/main" id="{633B4504-954A-FF0D-DABF-7F63A8A88E3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32">
              <a:extLst>
                <a:ext uri="{FF2B5EF4-FFF2-40B4-BE49-F238E27FC236}">
                  <a16:creationId xmlns:a16="http://schemas.microsoft.com/office/drawing/2014/main" id="{7C2C1BFE-473C-69CC-F203-2A5ADED719B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2" name="Oval 18">
            <a:extLst>
              <a:ext uri="{FF2B5EF4-FFF2-40B4-BE49-F238E27FC236}">
                <a16:creationId xmlns:a16="http://schemas.microsoft.com/office/drawing/2014/main" id="{87D3D40A-A23E-4613-69A4-9FD69F465EB8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BDFF62F-3296-6BD3-0023-4C341D6D6C50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05B09E7A-AB43-8FD3-4D24-3A0DE3873876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BD5B7AA-A319-B630-C383-EBED5A6CC5B2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7" name="CaixaDeTexto 83">
            <a:extLst>
              <a:ext uri="{FF2B5EF4-FFF2-40B4-BE49-F238E27FC236}">
                <a16:creationId xmlns:a16="http://schemas.microsoft.com/office/drawing/2014/main" id="{864C42E6-3E51-BB00-D993-C84A9C16BD83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158435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Gateway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F5CC4532-8311-318D-F67D-7BCC81C9D591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A72868F1-560C-1771-50CD-1490C441A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EEDA2AD0-A0CC-0AEE-0CAF-CAAD3846C2D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A6A67DD5-2196-165C-48A3-B29DC088835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B57F4400-D72D-F701-2EB9-BBACBE10127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F331B24F-7156-6535-E648-11FFA56409E9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3C80B287-A103-9BDF-8EFA-1DFED688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F7D18305-66A6-F36D-5C99-C1CD6ED19890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D8BE3DEE-14F4-64DB-71B5-AEE58A8AD84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EAF81C38-CC5A-69D9-F079-470601C2A48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4818595C-5D09-0A67-4817-3C30358DDDC0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B27A7569-198B-0BA3-AAC5-6906DFB4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617D8E37-0E32-F19F-EBD9-ABB96B8AE1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CF8F7879-52CC-A75D-1113-4E18BB2946A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7B39BE06-298D-756E-4F2A-99C6547DFEE8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6BEF6C0-DBAE-807A-4FD2-547FC0BE70FA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  <a:p>
            <a:r>
              <a:rPr lang="pt-BR" dirty="0"/>
              <a:t>32</a:t>
            </a:r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B000E88E-FF49-8DB9-5DFD-E90301F31F8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46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35A92F-7331-BACE-9B09-0795BC6DDDA0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7,1</a:t>
            </a:r>
          </a:p>
        </p:txBody>
      </p:sp>
      <p:sp>
        <p:nvSpPr>
          <p:cNvPr id="10" name="CaixaDeTexto 83">
            <a:extLst>
              <a:ext uri="{FF2B5EF4-FFF2-40B4-BE49-F238E27FC236}">
                <a16:creationId xmlns:a16="http://schemas.microsoft.com/office/drawing/2014/main" id="{85D70432-F7BE-43B3-6C71-0F7B58705DEC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2.81</a:t>
            </a:r>
          </a:p>
        </p:txBody>
      </p:sp>
    </p:spTree>
    <p:extLst>
      <p:ext uri="{BB962C8B-B14F-4D97-AF65-F5344CB8AC3E}">
        <p14:creationId xmlns:p14="http://schemas.microsoft.com/office/powerpoint/2010/main" val="460022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SIM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73F672E4-AB45-FEDB-2E92-293582FB65E5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8" name="Graphic 29" descr="Traffic light with solid fill">
              <a:extLst>
                <a:ext uri="{FF2B5EF4-FFF2-40B4-BE49-F238E27FC236}">
                  <a16:creationId xmlns:a16="http://schemas.microsoft.com/office/drawing/2014/main" id="{5D4C8190-C059-F12E-D9E2-67453238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C75A3ACB-EE96-8D15-D02A-17E792C6886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1">
              <a:extLst>
                <a:ext uri="{FF2B5EF4-FFF2-40B4-BE49-F238E27FC236}">
                  <a16:creationId xmlns:a16="http://schemas.microsoft.com/office/drawing/2014/main" id="{EBA0C3F3-86B1-6C17-28C3-C921AD627CE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2">
              <a:extLst>
                <a:ext uri="{FF2B5EF4-FFF2-40B4-BE49-F238E27FC236}">
                  <a16:creationId xmlns:a16="http://schemas.microsoft.com/office/drawing/2014/main" id="{7F7943FB-F0E1-4677-D77D-E10DEB86375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C16EAE69-78A1-F2F0-836F-78DEA8BEAA2D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3" name="Graphic 29" descr="Traffic light with solid fill">
              <a:extLst>
                <a:ext uri="{FF2B5EF4-FFF2-40B4-BE49-F238E27FC236}">
                  <a16:creationId xmlns:a16="http://schemas.microsoft.com/office/drawing/2014/main" id="{D2570A67-8F33-1E48-3FA4-BC3214A64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DA7E729D-E5B1-6003-B8DC-28E3658BDB5A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472F6F31-4466-C709-709D-AFA98C432E4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CC63B04C-2FB0-616B-633E-17DA9C6B5E6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28">
            <a:extLst>
              <a:ext uri="{FF2B5EF4-FFF2-40B4-BE49-F238E27FC236}">
                <a16:creationId xmlns:a16="http://schemas.microsoft.com/office/drawing/2014/main" id="{1BAE6B1B-08ED-6000-6BC5-0DC026BAA559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8" name="Graphic 29" descr="Traffic light with solid fill">
              <a:extLst>
                <a:ext uri="{FF2B5EF4-FFF2-40B4-BE49-F238E27FC236}">
                  <a16:creationId xmlns:a16="http://schemas.microsoft.com/office/drawing/2014/main" id="{4A578FCD-F513-59ED-4BAF-14A2DE9B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1">
              <a:extLst>
                <a:ext uri="{FF2B5EF4-FFF2-40B4-BE49-F238E27FC236}">
                  <a16:creationId xmlns:a16="http://schemas.microsoft.com/office/drawing/2014/main" id="{BF8A4CF7-2FA5-0F54-76FD-9F06A1E596D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id="{01DD5CFA-F414-4043-BF5B-76C67A8C24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1" name="Oval 18">
            <a:extLst>
              <a:ext uri="{FF2B5EF4-FFF2-40B4-BE49-F238E27FC236}">
                <a16:creationId xmlns:a16="http://schemas.microsoft.com/office/drawing/2014/main" id="{2F8FF637-5B5C-11B3-537C-491EFA4A0EEA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17A5DAB-83D0-E9E9-5233-F8DED30D78A9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95EEC831-8DC8-6B3C-934B-7D8926E87AB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47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0A5FAD3-A82D-6A1B-FE8B-C1DB79F07B56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2BDE52C2-644E-F999-AC5B-6E20F8A59D55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3475125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SIM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9" name="Group 28">
            <a:extLst>
              <a:ext uri="{FF2B5EF4-FFF2-40B4-BE49-F238E27FC236}">
                <a16:creationId xmlns:a16="http://schemas.microsoft.com/office/drawing/2014/main" id="{E7EAEB0C-3588-6273-4C0B-64E937F16F4D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4" name="Graphic 29" descr="Traffic light with solid fill">
              <a:extLst>
                <a:ext uri="{FF2B5EF4-FFF2-40B4-BE49-F238E27FC236}">
                  <a16:creationId xmlns:a16="http://schemas.microsoft.com/office/drawing/2014/main" id="{F8380A5E-9D72-0AA3-3396-BB0BAD096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" name="Oval 30">
              <a:extLst>
                <a:ext uri="{FF2B5EF4-FFF2-40B4-BE49-F238E27FC236}">
                  <a16:creationId xmlns:a16="http://schemas.microsoft.com/office/drawing/2014/main" id="{1DBEC84C-5108-96C2-64EA-EC7A5D74FAD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31">
              <a:extLst>
                <a:ext uri="{FF2B5EF4-FFF2-40B4-BE49-F238E27FC236}">
                  <a16:creationId xmlns:a16="http://schemas.microsoft.com/office/drawing/2014/main" id="{B7229A27-D663-E9AB-7115-32575F5A05C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32">
              <a:extLst>
                <a:ext uri="{FF2B5EF4-FFF2-40B4-BE49-F238E27FC236}">
                  <a16:creationId xmlns:a16="http://schemas.microsoft.com/office/drawing/2014/main" id="{8B0E420D-3CA7-828D-4732-5893FC96B62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2F0BFE8C-E1A3-4BF8-6300-1FD7299D6FD3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8C1FE406-AB06-267B-2708-F8D2D292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66FFDF1F-9DE5-D997-3819-A812C6725D0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BA1FF4EE-BB63-1AD2-F6D4-5D74607ABEA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E866DDCC-CBBA-45D2-9771-759AE9F67BD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0E9FD557-8EF5-C01E-6D50-922DA6D19230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247C56E2-271F-99FB-8FD6-ECC863342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8DF9F92D-A4F7-14A7-C46E-3849D2A9091F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0D712AE4-3AFD-9254-11F3-8C1BA3A3CC0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C76CD4F0-D148-69B4-BE78-E7D841B40B1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6CDEA4C9-4C21-CD5F-3443-087BB4F92960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4A8C1A36-1BA5-F17E-AEA4-37C272B4D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87DDF883-CF8F-778D-1D5C-D7774DB37AB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1E123183-1C40-75FE-F612-59502A05512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4856AB2E-7F4F-9BFA-1E3A-6E4BB3345FCE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0796427-75ED-67A5-95CB-37A4905C195B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84D30298-44C3-2A51-7735-FA467A24797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48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3E33D33-547E-9C2C-A670-9191F6F55D77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6214E94D-A7EF-0848-DD1B-2AF0D1415B93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161449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Edge Node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Alto do Storage no Edge Node. Ações sugeridas: (1) H</a:t>
            </a:r>
            <a:r>
              <a:rPr lang="en-US" sz="1100" dirty="0" err="1"/>
              <a:t>ousekeeping</a:t>
            </a:r>
            <a:r>
              <a:rPr lang="pt-BR" sz="1100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26" name="Group 28">
            <a:extLst>
              <a:ext uri="{FF2B5EF4-FFF2-40B4-BE49-F238E27FC236}">
                <a16:creationId xmlns:a16="http://schemas.microsoft.com/office/drawing/2014/main" id="{ADBEA31A-A346-AD29-0367-AE01017F6BFF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BB4450A5-6914-B29D-61AE-E22DACA83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68ADE3B0-76AA-7CA7-D54F-4AD09761DB6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C66395DA-DEA7-2E63-F54F-9257C46AC72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187897CB-7DB8-0F47-206A-C88E09D7EB2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C20D5F45-D789-CC0D-A03D-8888E2FD1BE9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4F36A4B9-0DB6-BF99-775A-C40A6F2B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657F9FD2-05D1-6E0C-DCFF-05F9D45D949A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C7BE773F-F2A2-6F3D-0FD6-675D62B190C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7C098977-E936-6D81-BFCD-D24D2722048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42CBE566-AABE-61D0-3347-56D44E4993E0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3F9BC4C6-0C41-EB9C-1349-9F09D58E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B86F39D7-2415-A8E6-43FD-5102012B19F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BD87B6BE-0693-B807-40BB-D47D1C5C85B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4" name="Oval 18">
            <a:extLst>
              <a:ext uri="{FF2B5EF4-FFF2-40B4-BE49-F238E27FC236}">
                <a16:creationId xmlns:a16="http://schemas.microsoft.com/office/drawing/2014/main" id="{396EA8BF-D52F-CE13-C12A-1F9DB12F257B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A853A8C-36B6-0C8B-A187-0471D2681CCA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6</a:t>
            </a:r>
          </a:p>
          <a:p>
            <a:r>
              <a:rPr lang="pt-BR"/>
              <a:t>32</a:t>
            </a:r>
          </a:p>
        </p:txBody>
      </p:sp>
      <p:sp>
        <p:nvSpPr>
          <p:cNvPr id="7" name="Espaço Reservado para Número de Slide 7">
            <a:extLst>
              <a:ext uri="{FF2B5EF4-FFF2-40B4-BE49-F238E27FC236}">
                <a16:creationId xmlns:a16="http://schemas.microsoft.com/office/drawing/2014/main" id="{C0F72C77-A322-9B5E-E55D-BB5A7B09558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49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B57DBB-A852-B14F-7A13-B82EF9E1A9F3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7,1</a:t>
            </a:r>
          </a:p>
        </p:txBody>
      </p:sp>
      <p:grpSp>
        <p:nvGrpSpPr>
          <p:cNvPr id="16" name="Group 28">
            <a:extLst>
              <a:ext uri="{FF2B5EF4-FFF2-40B4-BE49-F238E27FC236}">
                <a16:creationId xmlns:a16="http://schemas.microsoft.com/office/drawing/2014/main" id="{59394FF8-DA7B-0CE9-E120-1AB5EF94B6C2}"/>
              </a:ext>
            </a:extLst>
          </p:cNvPr>
          <p:cNvGrpSpPr/>
          <p:nvPr/>
        </p:nvGrpSpPr>
        <p:grpSpPr>
          <a:xfrm>
            <a:off x="10627526" y="170901"/>
            <a:ext cx="684544" cy="684544"/>
            <a:chOff x="5145741" y="497269"/>
            <a:chExt cx="510987" cy="510987"/>
          </a:xfrm>
        </p:grpSpPr>
        <p:pic>
          <p:nvPicPr>
            <p:cNvPr id="17" name="Graphic 29" descr="Traffic light with solid fill">
              <a:extLst>
                <a:ext uri="{FF2B5EF4-FFF2-40B4-BE49-F238E27FC236}">
                  <a16:creationId xmlns:a16="http://schemas.microsoft.com/office/drawing/2014/main" id="{AD21DF11-24A2-F2C9-4D09-13EA4977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8" name="Oval 31">
              <a:extLst>
                <a:ext uri="{FF2B5EF4-FFF2-40B4-BE49-F238E27FC236}">
                  <a16:creationId xmlns:a16="http://schemas.microsoft.com/office/drawing/2014/main" id="{F64995C8-D1C9-7ABA-4F25-F69BD2A0DD5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32">
              <a:extLst>
                <a:ext uri="{FF2B5EF4-FFF2-40B4-BE49-F238E27FC236}">
                  <a16:creationId xmlns:a16="http://schemas.microsoft.com/office/drawing/2014/main" id="{DE3F1D35-D62A-AE0C-0DD9-19C5F509842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Oval 18">
            <a:extLst>
              <a:ext uri="{FF2B5EF4-FFF2-40B4-BE49-F238E27FC236}">
                <a16:creationId xmlns:a16="http://schemas.microsoft.com/office/drawing/2014/main" id="{2E434215-68AE-BCCA-38D7-37C2D0FB14A9}"/>
              </a:ext>
            </a:extLst>
          </p:cNvPr>
          <p:cNvSpPr/>
          <p:nvPr/>
        </p:nvSpPr>
        <p:spPr>
          <a:xfrm>
            <a:off x="10899613" y="444258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1213D3E-931C-0A94-788B-1CAAF7A8B5CD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2.81</a:t>
            </a:r>
          </a:p>
        </p:txBody>
      </p:sp>
    </p:spTree>
    <p:extLst>
      <p:ext uri="{BB962C8B-B14F-4D97-AF65-F5344CB8AC3E}">
        <p14:creationId xmlns:p14="http://schemas.microsoft.com/office/powerpoint/2010/main" val="328535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10782194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CHA-DLB+CHA-ACCESS (cross-site) + BX -&gt; CHA-ACCESS 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5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51C5-ECAA-3EC5-9479-29ECB1612941}"/>
              </a:ext>
            </a:extLst>
          </p:cNvPr>
          <p:cNvSpPr txBox="1"/>
          <p:nvPr/>
        </p:nvSpPr>
        <p:spPr>
          <a:xfrm>
            <a:off x="843681" y="5947846"/>
            <a:ext cx="105138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O tráfego cross-site é o principal responsável por dobrar o volume de requisições e tornar o perfir de tráfego mais agressivo do que o dimensionado.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Ações sugeridas: </a:t>
            </a:r>
            <a:r>
              <a:rPr lang="pt-BR" sz="1050">
                <a:sym typeface="Wingdings" panose="05000000000000000000" pitchFamily="2" charset="2"/>
              </a:rPr>
              <a:t>(1</a:t>
            </a:r>
            <a:r>
              <a:rPr lang="pt-BR" sz="1050"/>
              <a:t>) Redistribuição de clientes. (2) Ativação dos sites não produtivos. (3) Apontamento dos DSCPs/Broker para os sites correspondentes e não apenas para Jaguaré.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Para maiores informações sobre ações de infraestrutura, vide cronograma do projeto Pandora e ata de reuniões do core-team.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315BB5-9F04-541A-1B43-A0CBF917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4" y="1864174"/>
            <a:ext cx="11702630" cy="39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1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omem sorrindo com a mão&#10;&#10;Descrição gerada automaticamente">
            <a:extLst>
              <a:ext uri="{FF2B5EF4-FFF2-40B4-BE49-F238E27FC236}">
                <a16:creationId xmlns:a16="http://schemas.microsoft.com/office/drawing/2014/main" id="{69B46642-4B1F-44E8-9E45-0DB966793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10744200" cy="6858000"/>
          </a:xfrm>
          <a:prstGeom prst="rect">
            <a:avLst/>
          </a:prstGeom>
        </p:spPr>
      </p:pic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011D418-D4D6-4A88-9306-087CA563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9400" cy="6858000"/>
          </a:xfrm>
          <a:prstGeom prst="rect">
            <a:avLst/>
          </a:prstGeom>
        </p:spPr>
      </p:pic>
      <p:sp>
        <p:nvSpPr>
          <p:cNvPr id="9" name="Título 14">
            <a:extLst>
              <a:ext uri="{FF2B5EF4-FFF2-40B4-BE49-F238E27FC236}">
                <a16:creationId xmlns:a16="http://schemas.microsoft.com/office/drawing/2014/main" id="{26BE29B8-E945-425F-8C97-9CA55300A062}"/>
              </a:ext>
            </a:extLst>
          </p:cNvPr>
          <p:cNvSpPr txBox="1">
            <a:spLocks/>
          </p:cNvSpPr>
          <p:nvPr/>
        </p:nvSpPr>
        <p:spPr>
          <a:xfrm>
            <a:off x="695325" y="1695636"/>
            <a:ext cx="3657600" cy="121901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/>
              <a:t>Obrigado</a:t>
            </a:r>
          </a:p>
        </p:txBody>
      </p:sp>
      <p:sp>
        <p:nvSpPr>
          <p:cNvPr id="6" name="Título 14">
            <a:extLst>
              <a:ext uri="{FF2B5EF4-FFF2-40B4-BE49-F238E27FC236}">
                <a16:creationId xmlns:a16="http://schemas.microsoft.com/office/drawing/2014/main" id="{6FDA0A2E-04A7-4306-9A44-25985B1EB3DA}"/>
              </a:ext>
            </a:extLst>
          </p:cNvPr>
          <p:cNvSpPr txBox="1">
            <a:spLocks/>
          </p:cNvSpPr>
          <p:nvPr/>
        </p:nvSpPr>
        <p:spPr>
          <a:xfrm>
            <a:off x="476250" y="5162364"/>
            <a:ext cx="2667000" cy="2585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>
                <a:solidFill>
                  <a:schemeClr val="bg2">
                    <a:lumMod val="50000"/>
                  </a:schemeClr>
                </a:solidFill>
                <a:latin typeface="+mn-lt"/>
              </a:rPr>
              <a:t>*Conteúdo confidencial EISA.</a:t>
            </a:r>
          </a:p>
        </p:txBody>
      </p:sp>
    </p:spTree>
    <p:extLst>
      <p:ext uri="{BB962C8B-B14F-4D97-AF65-F5344CB8AC3E}">
        <p14:creationId xmlns:p14="http://schemas.microsoft.com/office/powerpoint/2010/main" val="3831379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Tableau Server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EDC67D0-C9B0-FF06-C642-4030BBE72D1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36000" y="1809000"/>
            <a:ext cx="11520000" cy="3240000"/>
          </a:xfrm>
          <a:prstGeom prst="rect">
            <a:avLst/>
          </a:prstGeom>
        </p:spPr>
      </p:pic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845DCF20-8336-E594-5604-9951C3A5405B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51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5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10782194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CHA-DLB – </a:t>
            </a:r>
            <a:r>
              <a:rPr lang="en-US" sz="3300" b="1" err="1"/>
              <a:t>todos</a:t>
            </a:r>
            <a:r>
              <a:rPr lang="en-US" sz="3300" b="1"/>
              <a:t> </a:t>
            </a:r>
            <a:r>
              <a:rPr lang="en-US" sz="3300" b="1" err="1"/>
              <a:t>os</a:t>
            </a:r>
            <a:r>
              <a:rPr lang="en-US" sz="3300" b="1"/>
              <a:t> sites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6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51C5-ECAA-3EC5-9479-29ECB1612941}"/>
              </a:ext>
            </a:extLst>
          </p:cNvPr>
          <p:cNvSpPr txBox="1"/>
          <p:nvPr/>
        </p:nvSpPr>
        <p:spPr>
          <a:xfrm>
            <a:off x="843681" y="5947846"/>
            <a:ext cx="105138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O tráfego cross-site é o principal responsável por dobrar o volume de requisições e tornar o perfir de tráfego mais agressivo do que o dimensionado em JAG.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Ações sugeridas: </a:t>
            </a:r>
            <a:r>
              <a:rPr lang="pt-BR" sz="1050">
                <a:sym typeface="Wingdings" panose="05000000000000000000" pitchFamily="2" charset="2"/>
              </a:rPr>
              <a:t>(1</a:t>
            </a:r>
            <a:r>
              <a:rPr lang="pt-BR" sz="1050"/>
              <a:t>) Redistribuição de clientes. (2) Ativação dos sites não produtivos. (3) Apontamento dos DSCPs/Broker para os sites correspondentes e não apenas para Jaguaré.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Para maiores informações sobre ações de infraestrutura, vide cronograma do projeto Pandora e ata de reuniões do core-team.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5BA750-1ABF-FDD2-18DE-BDF0820257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333"/>
          <a:stretch/>
        </p:blipFill>
        <p:spPr>
          <a:xfrm>
            <a:off x="331138" y="1332387"/>
            <a:ext cx="11529723" cy="20966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4A7D46-87C9-7FB0-AB39-52DFCF5B2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37" y="3618624"/>
            <a:ext cx="11529723" cy="21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3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D9D32B-7EDA-2F97-B135-496B33369078}"/>
              </a:ext>
            </a:extLst>
          </p:cNvPr>
          <p:cNvGrpSpPr/>
          <p:nvPr/>
        </p:nvGrpSpPr>
        <p:grpSpPr>
          <a:xfrm>
            <a:off x="3880009" y="2320979"/>
            <a:ext cx="325553" cy="325553"/>
            <a:chOff x="5145741" y="497269"/>
            <a:chExt cx="510987" cy="510987"/>
          </a:xfrm>
        </p:grpSpPr>
        <p:pic>
          <p:nvPicPr>
            <p:cNvPr id="49" name="Graphic 48" descr="Traffic light with solid fill">
              <a:extLst>
                <a:ext uri="{FF2B5EF4-FFF2-40B4-BE49-F238E27FC236}">
                  <a16:creationId xmlns:a16="http://schemas.microsoft.com/office/drawing/2014/main" id="{C87597F9-A2CB-90FE-2016-B3B8F98A4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E41475-0524-255D-C8E9-A12C52CEF04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3400D47-8261-AB64-E752-DABC4BFECC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6853081-695A-0A6E-894B-370491B84D4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B625F-2157-7FE6-52AF-2F95F0CA883A}"/>
              </a:ext>
            </a:extLst>
          </p:cNvPr>
          <p:cNvGrpSpPr/>
          <p:nvPr/>
        </p:nvGrpSpPr>
        <p:grpSpPr>
          <a:xfrm>
            <a:off x="7684008" y="2315020"/>
            <a:ext cx="325553" cy="325553"/>
            <a:chOff x="5145741" y="497269"/>
            <a:chExt cx="510987" cy="510987"/>
          </a:xfrm>
        </p:grpSpPr>
        <p:pic>
          <p:nvPicPr>
            <p:cNvPr id="63" name="Graphic 62" descr="Traffic light with solid fill">
              <a:extLst>
                <a:ext uri="{FF2B5EF4-FFF2-40B4-BE49-F238E27FC236}">
                  <a16:creationId xmlns:a16="http://schemas.microsoft.com/office/drawing/2014/main" id="{6B706754-E338-34F9-33D7-3759B1065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3128EE-6F1A-4D51-F524-121EE723EB0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7A1E10-ECF8-BA01-8C83-A1C8B9455A5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55759E-7D99-81C2-134D-5F324C2D97B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ECC3CA5-DFB0-668D-90B5-1542D4CEF67C}"/>
              </a:ext>
            </a:extLst>
          </p:cNvPr>
          <p:cNvGrpSpPr/>
          <p:nvPr/>
        </p:nvGrpSpPr>
        <p:grpSpPr>
          <a:xfrm>
            <a:off x="11516665" y="2305682"/>
            <a:ext cx="325553" cy="325553"/>
            <a:chOff x="5145741" y="497269"/>
            <a:chExt cx="510987" cy="510987"/>
          </a:xfrm>
        </p:grpSpPr>
        <p:pic>
          <p:nvPicPr>
            <p:cNvPr id="68" name="Graphic 67" descr="Traffic light with solid fill">
              <a:extLst>
                <a:ext uri="{FF2B5EF4-FFF2-40B4-BE49-F238E27FC236}">
                  <a16:creationId xmlns:a16="http://schemas.microsoft.com/office/drawing/2014/main" id="{68D96849-8426-A89A-D3FC-520AE7528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0F8FA3-4549-E466-EF7F-A9D02600C6B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2716422-1260-B901-A2F5-4E1F524D916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C4CDB3D-CF35-4B05-8A72-328208D137B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BD7E0E1-14C9-DEA1-FC51-AA83D2619836}"/>
              </a:ext>
            </a:extLst>
          </p:cNvPr>
          <p:cNvGrpSpPr/>
          <p:nvPr/>
        </p:nvGrpSpPr>
        <p:grpSpPr>
          <a:xfrm>
            <a:off x="7686209" y="4162769"/>
            <a:ext cx="325553" cy="325553"/>
            <a:chOff x="5145741" y="497269"/>
            <a:chExt cx="510987" cy="510987"/>
          </a:xfrm>
        </p:grpSpPr>
        <p:pic>
          <p:nvPicPr>
            <p:cNvPr id="78" name="Graphic 77" descr="Traffic light with solid fill">
              <a:extLst>
                <a:ext uri="{FF2B5EF4-FFF2-40B4-BE49-F238E27FC236}">
                  <a16:creationId xmlns:a16="http://schemas.microsoft.com/office/drawing/2014/main" id="{F6FEEDED-9D8A-8004-5963-7E1C9E269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698C954-4EFA-3E47-FE88-9AD4CACB8D6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8C574FC-288D-8C73-1DFE-51355462AD5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B2B64BD-0F86-ECB3-F865-E7A7B21A370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AA64CE1-926D-6039-C27F-02DB24D80E44}"/>
              </a:ext>
            </a:extLst>
          </p:cNvPr>
          <p:cNvGrpSpPr/>
          <p:nvPr/>
        </p:nvGrpSpPr>
        <p:grpSpPr>
          <a:xfrm>
            <a:off x="11520077" y="4205625"/>
            <a:ext cx="325553" cy="325553"/>
            <a:chOff x="5145741" y="497269"/>
            <a:chExt cx="510987" cy="510987"/>
          </a:xfrm>
        </p:grpSpPr>
        <p:pic>
          <p:nvPicPr>
            <p:cNvPr id="83" name="Graphic 82" descr="Traffic light with solid fill">
              <a:extLst>
                <a:ext uri="{FF2B5EF4-FFF2-40B4-BE49-F238E27FC236}">
                  <a16:creationId xmlns:a16="http://schemas.microsoft.com/office/drawing/2014/main" id="{C06B62A1-1DBE-ECBF-CB49-F43568510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DA28B91-0B44-4184-E2F2-A3832ED0F86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2E34741-D795-AA64-FBAD-CB0973D6A71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12DEED4-2A3F-37E8-EC94-2C360F40E7F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063AF4B-1AC0-DBAE-6013-4C0E9C276428}"/>
              </a:ext>
            </a:extLst>
          </p:cNvPr>
          <p:cNvCxnSpPr>
            <a:cxnSpLocks/>
          </p:cNvCxnSpPr>
          <p:nvPr/>
        </p:nvCxnSpPr>
        <p:spPr>
          <a:xfrm>
            <a:off x="620391" y="2634614"/>
            <a:ext cx="3093867" cy="1191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D9A82C-DA32-72DD-DD3D-8B19F07AE563}"/>
              </a:ext>
            </a:extLst>
          </p:cNvPr>
          <p:cNvCxnSpPr>
            <a:cxnSpLocks/>
          </p:cNvCxnSpPr>
          <p:nvPr/>
        </p:nvCxnSpPr>
        <p:spPr>
          <a:xfrm>
            <a:off x="620391" y="4474694"/>
            <a:ext cx="311818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CCEFA0A-C577-A5C9-22A8-10BD794BF971}"/>
              </a:ext>
            </a:extLst>
          </p:cNvPr>
          <p:cNvCxnSpPr>
            <a:cxnSpLocks/>
          </p:cNvCxnSpPr>
          <p:nvPr/>
        </p:nvCxnSpPr>
        <p:spPr>
          <a:xfrm>
            <a:off x="8304573" y="4488322"/>
            <a:ext cx="3282203" cy="923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1C09D5B-70B5-E69F-E5F4-6338591A2F2F}"/>
              </a:ext>
            </a:extLst>
          </p:cNvPr>
          <p:cNvCxnSpPr>
            <a:cxnSpLocks/>
          </p:cNvCxnSpPr>
          <p:nvPr/>
        </p:nvCxnSpPr>
        <p:spPr>
          <a:xfrm>
            <a:off x="8300325" y="2551069"/>
            <a:ext cx="3237729" cy="637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8BB27C7-D0BC-4D55-DB02-B8C3A806B1C5}"/>
              </a:ext>
            </a:extLst>
          </p:cNvPr>
          <p:cNvGrpSpPr/>
          <p:nvPr/>
        </p:nvGrpSpPr>
        <p:grpSpPr>
          <a:xfrm>
            <a:off x="3883543" y="4161495"/>
            <a:ext cx="325553" cy="325553"/>
            <a:chOff x="5145741" y="497269"/>
            <a:chExt cx="510987" cy="510987"/>
          </a:xfrm>
        </p:grpSpPr>
        <p:pic>
          <p:nvPicPr>
            <p:cNvPr id="5" name="Graphic 4" descr="Traffic light with solid fill">
              <a:extLst>
                <a:ext uri="{FF2B5EF4-FFF2-40B4-BE49-F238E27FC236}">
                  <a16:creationId xmlns:a16="http://schemas.microsoft.com/office/drawing/2014/main" id="{4C88257E-B18A-AE00-226A-3CE24E4FF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16FCDE-C1F1-1ECF-F7F4-D3D10B59581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6390F7-C9FE-C994-19BB-AB0B597431A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1CCE9C-622B-F097-FA2B-441410D702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03C732-3F75-7A2C-CDEC-223B8E77B184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E29B95-08B7-E1C9-FDB3-C8F90BCF27C7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0" name="Graphic 9" descr="Traffic light with solid fill">
                <a:extLst>
                  <a:ext uri="{FF2B5EF4-FFF2-40B4-BE49-F238E27FC236}">
                    <a16:creationId xmlns:a16="http://schemas.microsoft.com/office/drawing/2014/main" id="{BB9CA647-A08D-C7B8-6FA5-EC0613B5D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80611-93A0-5AB5-782D-AEFC86AA653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467CD9-9846-F8F6-3CC6-F58813F897C7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CB2B9C-0DEA-F7C5-6CBB-F57B1B84307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507A30-FA2F-AEED-D61C-7850BECF07E1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7" name="Graphic 16" descr="Traffic light with solid fill">
                <a:extLst>
                  <a:ext uri="{FF2B5EF4-FFF2-40B4-BE49-F238E27FC236}">
                    <a16:creationId xmlns:a16="http://schemas.microsoft.com/office/drawing/2014/main" id="{E938333D-6BC6-22CB-3924-B27D1ED9D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FB9C852-0FE8-5102-95B0-E9CD7C3F003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FFA05C-8CB3-4508-5256-ED280BA5C75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979A2F0-ECE8-895F-F455-E904F2F0AFA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D67C83-ECCD-A674-F2AE-AC188ABB737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23" name="Graphic 22" descr="Traffic light with solid fill">
                <a:extLst>
                  <a:ext uri="{FF2B5EF4-FFF2-40B4-BE49-F238E27FC236}">
                    <a16:creationId xmlns:a16="http://schemas.microsoft.com/office/drawing/2014/main" id="{519C78FA-ECAE-FAF7-F603-8054A5E4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7757E30-B87F-8E1F-91B6-573EEE9AFE6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6C1D617-AE01-E7DB-E71C-F7213CD87EB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836E04-053E-BB55-C282-31CE4D48558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0AA2F7-6178-3F34-EE7B-04EDED79000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2B7A4C-CFE3-5FA7-B2FB-4DF4BD52AA6B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699688-B6A5-9424-F88D-2590A47E57E5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DC6EB-5C51-F823-09D7-19056568CFC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027971-2450-4BCF-2B1E-33510EFFD60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682EA0-3A14-6AE3-0ADC-4E2A44EE1B65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26CE25-76B4-2402-AF26-9B3B6626A4A6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1C4C6C-D901-2B35-8466-56F6FB898168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0720D6-5A94-DA0B-D864-E0974859F7DE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E27E94-3E7E-8C51-2D4D-96A263DFC42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F6E504-4B1E-F4CC-13E0-4CEF76A0C8FB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1F4A8E-360E-CBC2-46F7-CAE1B8E629C4}"/>
              </a:ext>
            </a:extLst>
          </p:cNvPr>
          <p:cNvSpPr txBox="1"/>
          <p:nvPr/>
        </p:nvSpPr>
        <p:spPr>
          <a:xfrm>
            <a:off x="761828" y="6181231"/>
            <a:ext cx="11375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Atenção para a volumetria de clientes no site. Ações sugeridas: </a:t>
            </a:r>
            <a:r>
              <a:rPr lang="pt-BR" sz="1050" dirty="0">
                <a:sym typeface="Wingdings" panose="05000000000000000000" pitchFamily="2" charset="2"/>
              </a:rPr>
              <a:t>(1</a:t>
            </a:r>
            <a:r>
              <a:rPr lang="pt-BR" sz="1050" dirty="0"/>
              <a:t>) Redistribuição de clientes.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Para maiores informações sobre ações de infraestrutura, vide cronograma do projeto Pandora e ata de reuniões do core-</a:t>
            </a:r>
            <a:r>
              <a:rPr lang="pt-BR" sz="900" dirty="0" err="1"/>
              <a:t>team</a:t>
            </a:r>
            <a:r>
              <a:rPr lang="pt-BR" sz="900" dirty="0"/>
              <a:t>.</a:t>
            </a:r>
            <a:endParaRPr lang="pt-BR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7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5884DD7-D813-9A84-B33D-68AA1F44E09D}"/>
              </a:ext>
            </a:extLst>
          </p:cNvPr>
          <p:cNvSpPr txBox="1"/>
          <p:nvPr/>
        </p:nvSpPr>
        <p:spPr>
          <a:xfrm>
            <a:off x="-834344" y="928793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0,98</a:t>
            </a:r>
          </a:p>
          <a:p>
            <a:r>
              <a:rPr lang="pt-BR"/>
              <a:t>3,64</a:t>
            </a:r>
          </a:p>
        </p:txBody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0B9CF535-D690-8CED-7277-CCD7495C09C5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2" name="Graphic 5" descr="Traffic light with solid fill">
              <a:extLst>
                <a:ext uri="{FF2B5EF4-FFF2-40B4-BE49-F238E27FC236}">
                  <a16:creationId xmlns:a16="http://schemas.microsoft.com/office/drawing/2014/main" id="{30605151-9F87-6336-EF3E-F46502D3E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7067027F-50DD-EEDB-B13C-F10A056C2C3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096F4EC9-A0E5-0D8D-1D71-8DCD05250C0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0CD1C2E9-BD37-CEFB-40C8-D995A8FF8B2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oup 16">
            <a:extLst>
              <a:ext uri="{FF2B5EF4-FFF2-40B4-BE49-F238E27FC236}">
                <a16:creationId xmlns:a16="http://schemas.microsoft.com/office/drawing/2014/main" id="{331F8AE7-8C57-F911-BC81-937F7467FA2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54" name="Graphic 17" descr="Traffic light with solid fill">
              <a:extLst>
                <a:ext uri="{FF2B5EF4-FFF2-40B4-BE49-F238E27FC236}">
                  <a16:creationId xmlns:a16="http://schemas.microsoft.com/office/drawing/2014/main" id="{08EE775A-8E1C-37EA-E482-31BF8E5E8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5" name="Oval 18">
              <a:extLst>
                <a:ext uri="{FF2B5EF4-FFF2-40B4-BE49-F238E27FC236}">
                  <a16:creationId xmlns:a16="http://schemas.microsoft.com/office/drawing/2014/main" id="{BDA6A5FF-1E2B-9B46-BDA1-20C3D44C300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Oval 19">
              <a:extLst>
                <a:ext uri="{FF2B5EF4-FFF2-40B4-BE49-F238E27FC236}">
                  <a16:creationId xmlns:a16="http://schemas.microsoft.com/office/drawing/2014/main" id="{86831514-730B-3928-AE2B-D063F8EE58F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20">
              <a:extLst>
                <a:ext uri="{FF2B5EF4-FFF2-40B4-BE49-F238E27FC236}">
                  <a16:creationId xmlns:a16="http://schemas.microsoft.com/office/drawing/2014/main" id="{18EC07BE-9B04-6185-43F7-8E818C605DC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8" name="Group 21">
            <a:extLst>
              <a:ext uri="{FF2B5EF4-FFF2-40B4-BE49-F238E27FC236}">
                <a16:creationId xmlns:a16="http://schemas.microsoft.com/office/drawing/2014/main" id="{65609360-F349-FFFD-40EF-FC7E3E6B3147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59" name="Graphic 22" descr="Traffic light with solid fill">
              <a:extLst>
                <a:ext uri="{FF2B5EF4-FFF2-40B4-BE49-F238E27FC236}">
                  <a16:creationId xmlns:a16="http://schemas.microsoft.com/office/drawing/2014/main" id="{43F3A286-66CB-DCE3-BDE1-913326C3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31E11A7F-3C28-A937-7CB9-B70BAF4AB1E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24">
              <a:extLst>
                <a:ext uri="{FF2B5EF4-FFF2-40B4-BE49-F238E27FC236}">
                  <a16:creationId xmlns:a16="http://schemas.microsoft.com/office/drawing/2014/main" id="{D96F876D-F1A7-E72D-3F6C-0D8A65D206B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25">
              <a:extLst>
                <a:ext uri="{FF2B5EF4-FFF2-40B4-BE49-F238E27FC236}">
                  <a16:creationId xmlns:a16="http://schemas.microsoft.com/office/drawing/2014/main" id="{6C58763C-EF59-9345-B7E7-C1275F25931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8EE705C-9D35-B822-BE5A-C3CAD8999EB1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0.39</a:t>
            </a:r>
          </a:p>
          <a:p>
            <a:r>
              <a:rPr lang="pt-BR" dirty="0"/>
              <a:t>1.43</a:t>
            </a:r>
          </a:p>
        </p:txBody>
      </p:sp>
    </p:spTree>
    <p:extLst>
      <p:ext uri="{BB962C8B-B14F-4D97-AF65-F5344CB8AC3E}">
        <p14:creationId xmlns:p14="http://schemas.microsoft.com/office/powerpoint/2010/main" val="451291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3AE548-B563-5C03-2330-B2DB5461B456}"/>
              </a:ext>
            </a:extLst>
          </p:cNvPr>
          <p:cNvGrpSpPr/>
          <p:nvPr/>
        </p:nvGrpSpPr>
        <p:grpSpPr>
          <a:xfrm>
            <a:off x="3852344" y="1593365"/>
            <a:ext cx="325553" cy="325553"/>
            <a:chOff x="5145741" y="497269"/>
            <a:chExt cx="510987" cy="510987"/>
          </a:xfrm>
        </p:grpSpPr>
        <p:pic>
          <p:nvPicPr>
            <p:cNvPr id="17" name="Graphic 16" descr="Traffic light with solid fill">
              <a:extLst>
                <a:ext uri="{FF2B5EF4-FFF2-40B4-BE49-F238E27FC236}">
                  <a16:creationId xmlns:a16="http://schemas.microsoft.com/office/drawing/2014/main" id="{0785383E-67F2-2210-D9B9-9A3F76E3E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770718-FA47-7AE3-C66B-A772D555663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1E3554-3286-908A-3614-605675A4955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FCD6E3-2F11-ECFF-F44D-2E359C4573A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6372AF-7358-55EC-9562-BA95DD69F2E7}"/>
              </a:ext>
            </a:extLst>
          </p:cNvPr>
          <p:cNvGrpSpPr/>
          <p:nvPr/>
        </p:nvGrpSpPr>
        <p:grpSpPr>
          <a:xfrm>
            <a:off x="3852344" y="3737456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94CC68E2-E7C8-C601-9DFE-5CD59C4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2962DEC-FB3B-F20A-89B7-5EDD72F4466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76B529-24F3-E88C-2168-7B12D557E51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12BB8D-43EB-8E12-C0FE-F46C3C2969A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A68949-8943-218F-FB27-7EDCBE5BCA57}"/>
              </a:ext>
            </a:extLst>
          </p:cNvPr>
          <p:cNvGrpSpPr/>
          <p:nvPr/>
        </p:nvGrpSpPr>
        <p:grpSpPr>
          <a:xfrm>
            <a:off x="7722112" y="1578851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E55B95B4-0DDE-9FCF-3ADE-C47072DF7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DAA6F8C-E80F-B85D-1332-0C837BCB88B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3BBA1BB-8190-92B0-C6CE-84D9FC0B76E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92741A-6313-D1A2-440D-188E471488E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84367B-1B51-0383-2DF4-7205285E8968}"/>
              </a:ext>
            </a:extLst>
          </p:cNvPr>
          <p:cNvGrpSpPr/>
          <p:nvPr/>
        </p:nvGrpSpPr>
        <p:grpSpPr>
          <a:xfrm>
            <a:off x="11542467" y="1579247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A537BE61-512B-853E-76F2-5DB5B97D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9D3C328-0626-DCFF-99DD-F2B9FBF2030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5D3FDA-E0DF-683C-5E7F-23D1614B47E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64629F-CB09-6746-220A-42E122B45EE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CA6605-1F08-91B0-38E3-E6350C4806A4}"/>
              </a:ext>
            </a:extLst>
          </p:cNvPr>
          <p:cNvCxnSpPr>
            <a:cxnSpLocks/>
          </p:cNvCxnSpPr>
          <p:nvPr/>
        </p:nvCxnSpPr>
        <p:spPr>
          <a:xfrm>
            <a:off x="685799" y="1946039"/>
            <a:ext cx="318740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994436-2889-D0AE-F73E-E9911C732A32}"/>
              </a:ext>
            </a:extLst>
          </p:cNvPr>
          <p:cNvCxnSpPr>
            <a:cxnSpLocks/>
          </p:cNvCxnSpPr>
          <p:nvPr/>
        </p:nvCxnSpPr>
        <p:spPr>
          <a:xfrm>
            <a:off x="8385948" y="1989289"/>
            <a:ext cx="308986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001F83-AFD8-52CF-2F1C-E5120E2A99C8}"/>
              </a:ext>
            </a:extLst>
          </p:cNvPr>
          <p:cNvCxnSpPr>
            <a:cxnSpLocks/>
          </p:cNvCxnSpPr>
          <p:nvPr/>
        </p:nvCxnSpPr>
        <p:spPr>
          <a:xfrm>
            <a:off x="702292" y="4053751"/>
            <a:ext cx="306591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D7DA7D-ADE8-529A-43EE-E3AF23273F8D}"/>
              </a:ext>
            </a:extLst>
          </p:cNvPr>
          <p:cNvCxnSpPr>
            <a:cxnSpLocks/>
          </p:cNvCxnSpPr>
          <p:nvPr/>
        </p:nvCxnSpPr>
        <p:spPr>
          <a:xfrm>
            <a:off x="8378708" y="4125954"/>
            <a:ext cx="315323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652360-F58D-74B1-8A5A-5E77E5326DFB}"/>
              </a:ext>
            </a:extLst>
          </p:cNvPr>
          <p:cNvGrpSpPr/>
          <p:nvPr/>
        </p:nvGrpSpPr>
        <p:grpSpPr>
          <a:xfrm>
            <a:off x="7724837" y="3750696"/>
            <a:ext cx="325553" cy="325553"/>
            <a:chOff x="5145741" y="497269"/>
            <a:chExt cx="510987" cy="510987"/>
          </a:xfrm>
        </p:grpSpPr>
        <p:pic>
          <p:nvPicPr>
            <p:cNvPr id="42" name="Graphic 41" descr="Traffic light with solid fill">
              <a:extLst>
                <a:ext uri="{FF2B5EF4-FFF2-40B4-BE49-F238E27FC236}">
                  <a16:creationId xmlns:a16="http://schemas.microsoft.com/office/drawing/2014/main" id="{430E57CF-BF2B-1466-18C3-1DD6DE33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0ED1FA4-8F6A-1747-D2E6-C8FC38FE233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9F4988-BAC0-FEF0-BD4B-33930C22D66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DCC46-B751-3C4E-4F2D-7160A1E0141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EA3D67-64E0-A99B-81AF-822FAEC21E6D}"/>
              </a:ext>
            </a:extLst>
          </p:cNvPr>
          <p:cNvGrpSpPr/>
          <p:nvPr/>
        </p:nvGrpSpPr>
        <p:grpSpPr>
          <a:xfrm>
            <a:off x="11546074" y="3750696"/>
            <a:ext cx="325553" cy="325553"/>
            <a:chOff x="5145741" y="497269"/>
            <a:chExt cx="510987" cy="510987"/>
          </a:xfrm>
        </p:grpSpPr>
        <p:pic>
          <p:nvPicPr>
            <p:cNvPr id="47" name="Graphic 46" descr="Traffic light with solid fill">
              <a:extLst>
                <a:ext uri="{FF2B5EF4-FFF2-40B4-BE49-F238E27FC236}">
                  <a16:creationId xmlns:a16="http://schemas.microsoft.com/office/drawing/2014/main" id="{D9C65CAF-0F33-9217-F83E-5070A694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2BA61D0-6984-6D5D-4340-7487C2B84DA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178D59-1757-85ED-4D5B-0966D89DFFF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08BA9C-850D-00DA-9AFA-BD0CCC18A75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E95033-32F7-9A3D-6830-F96EA68C2685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633E892-2FB9-E1EA-21F9-A8E5297FCAD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9" name="Graphic 78" descr="Traffic light with solid fill">
                <a:extLst>
                  <a:ext uri="{FF2B5EF4-FFF2-40B4-BE49-F238E27FC236}">
                    <a16:creationId xmlns:a16="http://schemas.microsoft.com/office/drawing/2014/main" id="{2F161ACA-D6B8-231F-7105-5D16D09FB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94B3C8C-7B8B-CABE-8842-5E0C7017011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8FA19E4-5776-948F-B317-D522567869F9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EFFFB69-10B1-5903-A0A8-8EB8C84618C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5A87F16-8E05-A9E6-52D3-2F497E6F463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5" name="Graphic 74" descr="Traffic light with solid fill">
                <a:extLst>
                  <a:ext uri="{FF2B5EF4-FFF2-40B4-BE49-F238E27FC236}">
                    <a16:creationId xmlns:a16="http://schemas.microsoft.com/office/drawing/2014/main" id="{0B2365D1-49DB-4C33-DDED-ED6826B8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AE85EFF-A36D-FF45-A7BC-495750E9E255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FE1B3D-362B-7820-1B98-26C2E9EB43F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E541A49-8401-7812-6970-DEBFD14C1C9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18E6C1F-37B3-6994-117B-85254141F5B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1" name="Graphic 70" descr="Traffic light with solid fill">
                <a:extLst>
                  <a:ext uri="{FF2B5EF4-FFF2-40B4-BE49-F238E27FC236}">
                    <a16:creationId xmlns:a16="http://schemas.microsoft.com/office/drawing/2014/main" id="{459CD694-572D-77FA-AAC7-6EED09AE3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251E715-9CD4-AB33-E1E2-156CB5E5D61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DD8D15-DAA2-0DBA-98C6-D0355600693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41718B0-C140-6BF7-A0C9-C38C79A4722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0E745B-58C3-7316-61AE-042279F742B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0FFFBF-053F-F497-157D-94331D4F4904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FB7D3C7-0831-440E-1684-9E0D5939EB6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CB0A13-BAD7-632E-A14E-2C5C27DC662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0E8792-0E78-6D76-BDA9-2995C149BE04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1322C6-5FF3-1610-6958-4C9985A11F19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9A9FD7-52B8-7B81-CAC4-ABAD343F00DB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3498834-3287-7DE0-A082-4A80CC843105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90D6F1-33EE-AC23-C6BF-6AA352618597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E7207E-5447-5706-AAC8-8ED85EAF37EE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29D42A-E758-6EF4-5D60-0FB1618286F2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C556A19-CDCC-2955-6B54-18910137FB01}"/>
              </a:ext>
            </a:extLst>
          </p:cNvPr>
          <p:cNvSpPr txBox="1"/>
          <p:nvPr/>
        </p:nvSpPr>
        <p:spPr>
          <a:xfrm>
            <a:off x="742949" y="6319286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F63C9B2-B19F-9EEF-4839-69F31767A807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6" name="Espaço Reservado para Número de Slide 7">
            <a:extLst>
              <a:ext uri="{FF2B5EF4-FFF2-40B4-BE49-F238E27FC236}">
                <a16:creationId xmlns:a16="http://schemas.microsoft.com/office/drawing/2014/main" id="{B1CE1C5F-7747-E7B9-F889-27121CE6B0E7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8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E35C4C65-E4EC-DB7D-FA51-E13C34814107}"/>
              </a:ext>
            </a:extLst>
          </p:cNvPr>
          <p:cNvSpPr txBox="1"/>
          <p:nvPr/>
        </p:nvSpPr>
        <p:spPr>
          <a:xfrm>
            <a:off x="-884450" y="992727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1,1</a:t>
            </a:r>
          </a:p>
          <a:p>
            <a:r>
              <a:rPr lang="pt-BR" dirty="0"/>
              <a:t>4,37</a:t>
            </a:r>
          </a:p>
        </p:txBody>
      </p:sp>
      <p:grpSp>
        <p:nvGrpSpPr>
          <p:cNvPr id="87" name="Group 4">
            <a:extLst>
              <a:ext uri="{FF2B5EF4-FFF2-40B4-BE49-F238E27FC236}">
                <a16:creationId xmlns:a16="http://schemas.microsoft.com/office/drawing/2014/main" id="{AF358A85-D790-789D-48BE-21F01BFAC0E3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8" name="Graphic 5" descr="Traffic light with solid fill">
              <a:extLst>
                <a:ext uri="{FF2B5EF4-FFF2-40B4-BE49-F238E27FC236}">
                  <a16:creationId xmlns:a16="http://schemas.microsoft.com/office/drawing/2014/main" id="{97E949A0-6E92-2FD9-A7FC-A3A54E35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9" name="Oval 6">
              <a:extLst>
                <a:ext uri="{FF2B5EF4-FFF2-40B4-BE49-F238E27FC236}">
                  <a16:creationId xmlns:a16="http://schemas.microsoft.com/office/drawing/2014/main" id="{9FD4FAB9-0953-ACF2-F3E3-3B189DCB81C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7">
              <a:extLst>
                <a:ext uri="{FF2B5EF4-FFF2-40B4-BE49-F238E27FC236}">
                  <a16:creationId xmlns:a16="http://schemas.microsoft.com/office/drawing/2014/main" id="{5F9B20D7-7A33-04D1-C770-87525E0B855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Oval 8">
              <a:extLst>
                <a:ext uri="{FF2B5EF4-FFF2-40B4-BE49-F238E27FC236}">
                  <a16:creationId xmlns:a16="http://schemas.microsoft.com/office/drawing/2014/main" id="{0EE92FF8-9D43-FDC0-1291-679503F7186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2" name="Group 16">
            <a:extLst>
              <a:ext uri="{FF2B5EF4-FFF2-40B4-BE49-F238E27FC236}">
                <a16:creationId xmlns:a16="http://schemas.microsoft.com/office/drawing/2014/main" id="{667B6441-7AF3-55E5-4C43-F242D493198F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3" name="Graphic 17" descr="Traffic light with solid fill">
              <a:extLst>
                <a:ext uri="{FF2B5EF4-FFF2-40B4-BE49-F238E27FC236}">
                  <a16:creationId xmlns:a16="http://schemas.microsoft.com/office/drawing/2014/main" id="{2D72AD3F-CAAC-8E73-5249-2147555D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4" name="Oval 18">
              <a:extLst>
                <a:ext uri="{FF2B5EF4-FFF2-40B4-BE49-F238E27FC236}">
                  <a16:creationId xmlns:a16="http://schemas.microsoft.com/office/drawing/2014/main" id="{0C3D4628-745F-7564-423C-26DA3C5DA07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19">
              <a:extLst>
                <a:ext uri="{FF2B5EF4-FFF2-40B4-BE49-F238E27FC236}">
                  <a16:creationId xmlns:a16="http://schemas.microsoft.com/office/drawing/2014/main" id="{43A470F8-4B0C-87A7-E0A1-8CCEE7FAF42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Oval 20">
              <a:extLst>
                <a:ext uri="{FF2B5EF4-FFF2-40B4-BE49-F238E27FC236}">
                  <a16:creationId xmlns:a16="http://schemas.microsoft.com/office/drawing/2014/main" id="{51076A76-5001-9CD5-A38F-06B93635535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7" name="Group 21">
            <a:extLst>
              <a:ext uri="{FF2B5EF4-FFF2-40B4-BE49-F238E27FC236}">
                <a16:creationId xmlns:a16="http://schemas.microsoft.com/office/drawing/2014/main" id="{0D0CFC44-2E6A-5321-1575-08DC1D23FB4F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8" name="Graphic 22" descr="Traffic light with solid fill">
              <a:extLst>
                <a:ext uri="{FF2B5EF4-FFF2-40B4-BE49-F238E27FC236}">
                  <a16:creationId xmlns:a16="http://schemas.microsoft.com/office/drawing/2014/main" id="{C8038BF1-9EA8-D9E6-77FD-4F184CD52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9" name="Oval 23">
              <a:extLst>
                <a:ext uri="{FF2B5EF4-FFF2-40B4-BE49-F238E27FC236}">
                  <a16:creationId xmlns:a16="http://schemas.microsoft.com/office/drawing/2014/main" id="{FF46FFC4-5C59-E40E-A344-A452A06E919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4">
              <a:extLst>
                <a:ext uri="{FF2B5EF4-FFF2-40B4-BE49-F238E27FC236}">
                  <a16:creationId xmlns:a16="http://schemas.microsoft.com/office/drawing/2014/main" id="{BAB19E03-BFD5-0697-A5D7-70EE5CB9726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25">
              <a:extLst>
                <a:ext uri="{FF2B5EF4-FFF2-40B4-BE49-F238E27FC236}">
                  <a16:creationId xmlns:a16="http://schemas.microsoft.com/office/drawing/2014/main" id="{AB4033F8-77EF-3BC7-6A10-1B8164E4E36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83">
            <a:extLst>
              <a:ext uri="{FF2B5EF4-FFF2-40B4-BE49-F238E27FC236}">
                <a16:creationId xmlns:a16="http://schemas.microsoft.com/office/drawing/2014/main" id="{A16B21F1-9A91-5400-4B06-EBEDC6383375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0.49</a:t>
            </a:r>
          </a:p>
          <a:p>
            <a:r>
              <a:rPr lang="pt-BR" dirty="0"/>
              <a:t>1.72</a:t>
            </a:r>
          </a:p>
        </p:txBody>
      </p:sp>
    </p:spTree>
    <p:extLst>
      <p:ext uri="{BB962C8B-B14F-4D97-AF65-F5344CB8AC3E}">
        <p14:creationId xmlns:p14="http://schemas.microsoft.com/office/powerpoint/2010/main" val="321940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AC8D54-CDA0-9FB5-2F0A-DFEC9E0FE20A}"/>
              </a:ext>
            </a:extLst>
          </p:cNvPr>
          <p:cNvGrpSpPr/>
          <p:nvPr/>
        </p:nvGrpSpPr>
        <p:grpSpPr>
          <a:xfrm>
            <a:off x="3955716" y="1566174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C14CA94B-77AB-B99A-B9E7-B88689EB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D70683-49C8-663F-9DF3-41A755A9E43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DB286AF-AEDB-E9D7-912D-3E19468354C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B1608-4CE8-76FE-2F5A-63DD3CA8304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A2377E-FE66-D029-4DC2-4D52D0A880DB}"/>
              </a:ext>
            </a:extLst>
          </p:cNvPr>
          <p:cNvGrpSpPr/>
          <p:nvPr/>
        </p:nvGrpSpPr>
        <p:grpSpPr>
          <a:xfrm>
            <a:off x="11598108" y="1560438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3CE4A871-3FD5-B9AE-B1F6-6243DA15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68ED0BE-4B7D-C9CD-C138-357D87AED59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963EA41-6D99-668B-CBCA-3F34872E9F7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96B73F5-64FA-6E12-58D5-69081B7C6B5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BCC6B5-9F19-D6D3-9BCC-7697C0D52842}"/>
              </a:ext>
            </a:extLst>
          </p:cNvPr>
          <p:cNvCxnSpPr>
            <a:cxnSpLocks/>
          </p:cNvCxnSpPr>
          <p:nvPr/>
        </p:nvCxnSpPr>
        <p:spPr>
          <a:xfrm>
            <a:off x="704801" y="1945917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A11C0A-7795-9FE2-4796-98F0640F00D5}"/>
              </a:ext>
            </a:extLst>
          </p:cNvPr>
          <p:cNvCxnSpPr>
            <a:cxnSpLocks/>
          </p:cNvCxnSpPr>
          <p:nvPr/>
        </p:nvCxnSpPr>
        <p:spPr>
          <a:xfrm>
            <a:off x="716969" y="4017487"/>
            <a:ext cx="311671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565CD7-4883-683C-3F59-0B123477D72B}"/>
              </a:ext>
            </a:extLst>
          </p:cNvPr>
          <p:cNvGrpSpPr/>
          <p:nvPr/>
        </p:nvGrpSpPr>
        <p:grpSpPr>
          <a:xfrm>
            <a:off x="11593623" y="3641252"/>
            <a:ext cx="325553" cy="325553"/>
            <a:chOff x="5145741" y="497269"/>
            <a:chExt cx="510987" cy="510987"/>
          </a:xfrm>
        </p:grpSpPr>
        <p:pic>
          <p:nvPicPr>
            <p:cNvPr id="60" name="Graphic 59" descr="Traffic light with solid fill">
              <a:extLst>
                <a:ext uri="{FF2B5EF4-FFF2-40B4-BE49-F238E27FC236}">
                  <a16:creationId xmlns:a16="http://schemas.microsoft.com/office/drawing/2014/main" id="{3FFC1A03-9137-BA50-EC67-822485EF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673009A-912C-E1A7-84DD-9A7A3EEF9D9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666A541-F1EF-D4CC-E5AD-39E995472BE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60C1D3-F931-ED00-ED18-B733ED60AD8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9C745E-7570-8D99-62F9-A106F02128D5}"/>
              </a:ext>
            </a:extLst>
          </p:cNvPr>
          <p:cNvCxnSpPr>
            <a:cxnSpLocks/>
          </p:cNvCxnSpPr>
          <p:nvPr/>
        </p:nvCxnSpPr>
        <p:spPr>
          <a:xfrm>
            <a:off x="8381680" y="1945917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CE8627-8B44-5856-8921-7CDD1E8656E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DFCABD6-2CDC-9ACE-BFEC-66C2C0C045D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9" name="Graphic 88" descr="Traffic light with solid fill">
                <a:extLst>
                  <a:ext uri="{FF2B5EF4-FFF2-40B4-BE49-F238E27FC236}">
                    <a16:creationId xmlns:a16="http://schemas.microsoft.com/office/drawing/2014/main" id="{1E5AF470-6928-D395-2D1D-DB2F303A3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765612-6875-C045-060E-9C49F895D39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F69079F-556D-2D35-E2FF-64FB3069349B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6D46A3C-1034-4FF7-3D5D-E476609AC903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B19C7CA-7B42-6E96-BF49-9AFD73A8DBAE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5" name="Graphic 84" descr="Traffic light with solid fill">
                <a:extLst>
                  <a:ext uri="{FF2B5EF4-FFF2-40B4-BE49-F238E27FC236}">
                    <a16:creationId xmlns:a16="http://schemas.microsoft.com/office/drawing/2014/main" id="{C2153DD5-96FB-ACAE-F25C-A70BA53C5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CA04D2C-ECCC-570C-27F1-FB887885632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3E64771-2225-9455-1CE5-D52E3B37076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3FC63DC-D79A-67DF-B877-072B9AA2A2F3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59A0EA7-4C78-058D-C90E-FF0AAA91F2A0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81" name="Graphic 80" descr="Traffic light with solid fill">
                <a:extLst>
                  <a:ext uri="{FF2B5EF4-FFF2-40B4-BE49-F238E27FC236}">
                    <a16:creationId xmlns:a16="http://schemas.microsoft.com/office/drawing/2014/main" id="{2415E6C7-0957-A6A7-6A0F-5BEE5F6A6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E3F4D53-A8E2-A2D1-7AE9-83B878A022D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DE9D493-AF74-19FB-F327-E079539077D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B6F557C-CC5A-AEA9-7D6B-33D9085E7D0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E6892A-5C7F-8B20-7700-E5E22A977896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23A735C-2693-9175-3F09-B23A6626AC44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4A0BAA6-1022-FF80-B2D6-D149E366FEDA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7502350-D1A3-1D25-F149-621D024B1BC0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1A7CFB2-2C56-F4B0-246C-D0724D5BABC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A4BF330-20AE-E4D2-83B4-6DC00E446A5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CE4D76A-25F5-01C5-9873-896CE366C8DF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DA12E2-FB83-598E-716A-DF238D8F6558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3A0EEC2-097C-C33A-2A94-D36429DFFBF6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10A063-482A-0D9C-39E9-9770F69CD6B4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7179231-93B2-665F-C5C9-5D4D2554AB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746A0B-D521-E173-A30A-F5618D6A2D9C}"/>
              </a:ext>
            </a:extLst>
          </p:cNvPr>
          <p:cNvSpPr txBox="1"/>
          <p:nvPr/>
        </p:nvSpPr>
        <p:spPr>
          <a:xfrm>
            <a:off x="742949" y="6316443"/>
            <a:ext cx="113751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31CAA7-B5A3-46E0-C2B7-72305FC2C6DD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6" name="Espaço Reservado para Número de Slide 7">
            <a:extLst>
              <a:ext uri="{FF2B5EF4-FFF2-40B4-BE49-F238E27FC236}">
                <a16:creationId xmlns:a16="http://schemas.microsoft.com/office/drawing/2014/main" id="{4DD7C8FA-5933-C99F-56C7-D80398B7D679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9</a:t>
            </a:fld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" name="Straight Connector 64">
            <a:extLst>
              <a:ext uri="{FF2B5EF4-FFF2-40B4-BE49-F238E27FC236}">
                <a16:creationId xmlns:a16="http://schemas.microsoft.com/office/drawing/2014/main" id="{965A5683-D933-FA6E-7A3A-151EA11086B8}"/>
              </a:ext>
            </a:extLst>
          </p:cNvPr>
          <p:cNvCxnSpPr>
            <a:cxnSpLocks/>
          </p:cNvCxnSpPr>
          <p:nvPr/>
        </p:nvCxnSpPr>
        <p:spPr>
          <a:xfrm>
            <a:off x="8404204" y="3996284"/>
            <a:ext cx="308351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188677-1470-7079-0950-6DD0A500C4C4}"/>
              </a:ext>
            </a:extLst>
          </p:cNvPr>
          <p:cNvGrpSpPr/>
          <p:nvPr/>
        </p:nvGrpSpPr>
        <p:grpSpPr>
          <a:xfrm>
            <a:off x="3955716" y="3642526"/>
            <a:ext cx="325553" cy="325553"/>
            <a:chOff x="5145741" y="497269"/>
            <a:chExt cx="510987" cy="510987"/>
          </a:xfrm>
        </p:grpSpPr>
        <p:pic>
          <p:nvPicPr>
            <p:cNvPr id="38" name="Graphic 37" descr="Traffic light with solid fill">
              <a:extLst>
                <a:ext uri="{FF2B5EF4-FFF2-40B4-BE49-F238E27FC236}">
                  <a16:creationId xmlns:a16="http://schemas.microsoft.com/office/drawing/2014/main" id="{C375EFEA-60B7-E3FF-1815-D3DE8AABC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0814F8-E1DD-89AF-5A05-8747BABE6E9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45F70D-C3F4-20E6-BD47-AF3F998BC1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7B2E7B4-1B13-66CE-20AA-7364DAEA764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24EDB3-8454-3CB9-9EE2-E376A949DBCD}"/>
              </a:ext>
            </a:extLst>
          </p:cNvPr>
          <p:cNvGrpSpPr/>
          <p:nvPr/>
        </p:nvGrpSpPr>
        <p:grpSpPr>
          <a:xfrm>
            <a:off x="7776912" y="1558174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5132A2FC-B9B2-8012-44CF-1808C0DB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2E14C8D-3B70-1B69-CC76-85C6987B347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0C02F2-AB9D-A3B0-036F-2A75EBEAC32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07F9AE-04A9-083F-ACAA-6E8789CB805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5236B0-4A1C-D998-C264-C3A21FCB6A7D}"/>
              </a:ext>
            </a:extLst>
          </p:cNvPr>
          <p:cNvGrpSpPr/>
          <p:nvPr/>
        </p:nvGrpSpPr>
        <p:grpSpPr>
          <a:xfrm>
            <a:off x="7776731" y="3642526"/>
            <a:ext cx="325553" cy="325553"/>
            <a:chOff x="5145741" y="497269"/>
            <a:chExt cx="510987" cy="510987"/>
          </a:xfrm>
        </p:grpSpPr>
        <p:pic>
          <p:nvPicPr>
            <p:cNvPr id="45" name="Graphic 44" descr="Traffic light with solid fill">
              <a:extLst>
                <a:ext uri="{FF2B5EF4-FFF2-40B4-BE49-F238E27FC236}">
                  <a16:creationId xmlns:a16="http://schemas.microsoft.com/office/drawing/2014/main" id="{495F8676-5C3A-EE48-78BC-0E68A0AEC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BE97943-18C4-BFE1-1C00-1BEB679F4C0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B9B8F57-ABB8-57AD-6E3C-3EE4F1E1D49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89DB6D5-7085-1462-F06A-1E79BF5E590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4ED28440-58D1-DE4D-DFEA-F2D902B18FAB}"/>
              </a:ext>
            </a:extLst>
          </p:cNvPr>
          <p:cNvSpPr txBox="1"/>
          <p:nvPr/>
        </p:nvSpPr>
        <p:spPr>
          <a:xfrm>
            <a:off x="-870854" y="1088702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1,21</a:t>
            </a:r>
          </a:p>
          <a:p>
            <a:r>
              <a:rPr lang="pt-BR" dirty="0"/>
              <a:t>4,29</a:t>
            </a:r>
          </a:p>
        </p:txBody>
      </p:sp>
      <p:grpSp>
        <p:nvGrpSpPr>
          <p:cNvPr id="103" name="Group 4">
            <a:extLst>
              <a:ext uri="{FF2B5EF4-FFF2-40B4-BE49-F238E27FC236}">
                <a16:creationId xmlns:a16="http://schemas.microsoft.com/office/drawing/2014/main" id="{FF94563C-84E0-7F66-6F36-11DA83B3ECAD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104" name="Graphic 5" descr="Traffic light with solid fill">
              <a:extLst>
                <a:ext uri="{FF2B5EF4-FFF2-40B4-BE49-F238E27FC236}">
                  <a16:creationId xmlns:a16="http://schemas.microsoft.com/office/drawing/2014/main" id="{E5831A9A-AF87-8414-60B7-C0152747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5" name="Oval 6">
              <a:extLst>
                <a:ext uri="{FF2B5EF4-FFF2-40B4-BE49-F238E27FC236}">
                  <a16:creationId xmlns:a16="http://schemas.microsoft.com/office/drawing/2014/main" id="{BEAFF1D9-B835-BD51-04C3-4FB5EB84D33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Oval 7">
              <a:extLst>
                <a:ext uri="{FF2B5EF4-FFF2-40B4-BE49-F238E27FC236}">
                  <a16:creationId xmlns:a16="http://schemas.microsoft.com/office/drawing/2014/main" id="{C2F14D17-CC34-DD95-117F-54FBA783BAD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8">
              <a:extLst>
                <a:ext uri="{FF2B5EF4-FFF2-40B4-BE49-F238E27FC236}">
                  <a16:creationId xmlns:a16="http://schemas.microsoft.com/office/drawing/2014/main" id="{072228DE-1B72-96AC-35B3-1A0283581C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8" name="Group 16">
            <a:extLst>
              <a:ext uri="{FF2B5EF4-FFF2-40B4-BE49-F238E27FC236}">
                <a16:creationId xmlns:a16="http://schemas.microsoft.com/office/drawing/2014/main" id="{8EC9FEEE-A24E-D0EB-EE33-35EC0F9B319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109" name="Graphic 17" descr="Traffic light with solid fill">
              <a:extLst>
                <a:ext uri="{FF2B5EF4-FFF2-40B4-BE49-F238E27FC236}">
                  <a16:creationId xmlns:a16="http://schemas.microsoft.com/office/drawing/2014/main" id="{1EB5BD65-D02E-F0A5-2BC3-3691E962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10" name="Oval 18">
              <a:extLst>
                <a:ext uri="{FF2B5EF4-FFF2-40B4-BE49-F238E27FC236}">
                  <a16:creationId xmlns:a16="http://schemas.microsoft.com/office/drawing/2014/main" id="{8C9DD56E-B4AA-9EDB-950A-BCA0480110B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9">
              <a:extLst>
                <a:ext uri="{FF2B5EF4-FFF2-40B4-BE49-F238E27FC236}">
                  <a16:creationId xmlns:a16="http://schemas.microsoft.com/office/drawing/2014/main" id="{20EE955C-EC81-7C58-A674-00041B757AE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20">
              <a:extLst>
                <a:ext uri="{FF2B5EF4-FFF2-40B4-BE49-F238E27FC236}">
                  <a16:creationId xmlns:a16="http://schemas.microsoft.com/office/drawing/2014/main" id="{71FF8AD7-DA48-5A95-F0CB-BD039D9A8B4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3" name="Group 21">
            <a:extLst>
              <a:ext uri="{FF2B5EF4-FFF2-40B4-BE49-F238E27FC236}">
                <a16:creationId xmlns:a16="http://schemas.microsoft.com/office/drawing/2014/main" id="{085D878C-6B2D-842D-D200-6843DCA0DAE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14" name="Graphic 22" descr="Traffic light with solid fill">
              <a:extLst>
                <a:ext uri="{FF2B5EF4-FFF2-40B4-BE49-F238E27FC236}">
                  <a16:creationId xmlns:a16="http://schemas.microsoft.com/office/drawing/2014/main" id="{C9E7CAB2-69F3-C530-0C7F-A0CDC1B78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15" name="Oval 23">
              <a:extLst>
                <a:ext uri="{FF2B5EF4-FFF2-40B4-BE49-F238E27FC236}">
                  <a16:creationId xmlns:a16="http://schemas.microsoft.com/office/drawing/2014/main" id="{57DEDC4B-DE74-7745-590E-51982C59534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Oval 24">
              <a:extLst>
                <a:ext uri="{FF2B5EF4-FFF2-40B4-BE49-F238E27FC236}">
                  <a16:creationId xmlns:a16="http://schemas.microsoft.com/office/drawing/2014/main" id="{C5DBDE4D-DC7A-9D2D-C63A-0B22941CECB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Oval 25">
              <a:extLst>
                <a:ext uri="{FF2B5EF4-FFF2-40B4-BE49-F238E27FC236}">
                  <a16:creationId xmlns:a16="http://schemas.microsoft.com/office/drawing/2014/main" id="{CE509C2E-C20B-E8B6-AC50-21BD8A3C2C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B72E10A8-D85F-22CC-C3F1-15C66302F743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0.49</a:t>
            </a:r>
          </a:p>
          <a:p>
            <a:r>
              <a:rPr lang="pt-BR" dirty="0"/>
              <a:t>1.72</a:t>
            </a:r>
          </a:p>
        </p:txBody>
      </p:sp>
    </p:spTree>
    <p:extLst>
      <p:ext uri="{BB962C8B-B14F-4D97-AF65-F5344CB8AC3E}">
        <p14:creationId xmlns:p14="http://schemas.microsoft.com/office/powerpoint/2010/main" val="3464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Personalizada 4">
      <a:dk1>
        <a:srgbClr val="095573"/>
      </a:dk1>
      <a:lt1>
        <a:sysClr val="window" lastClr="FFFFFF"/>
      </a:lt1>
      <a:dk2>
        <a:srgbClr val="095573"/>
      </a:dk2>
      <a:lt2>
        <a:srgbClr val="EFEFEF"/>
      </a:lt2>
      <a:accent1>
        <a:srgbClr val="CBB81A"/>
      </a:accent1>
      <a:accent2>
        <a:srgbClr val="77C6C6"/>
      </a:accent2>
      <a:accent3>
        <a:srgbClr val="0082F0"/>
      </a:accent3>
      <a:accent4>
        <a:srgbClr val="FF3232"/>
      </a:accent4>
      <a:accent5>
        <a:srgbClr val="AF78D2"/>
      </a:accent5>
      <a:accent6>
        <a:srgbClr val="FF8C0A"/>
      </a:accent6>
      <a:hlink>
        <a:srgbClr val="77C6C6"/>
      </a:hlink>
      <a:folHlink>
        <a:srgbClr val="0082F0"/>
      </a:folHlink>
    </a:clrScheme>
    <a:fontScheme name="EISA">
      <a:majorFont>
        <a:latin typeface="Ubuntu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B630A6F069DC488B2599483891A96F" ma:contentTypeVersion="17" ma:contentTypeDescription="Crie um novo documento." ma:contentTypeScope="" ma:versionID="d621ac2b369587e43c2a1ea34bbde255">
  <xsd:schema xmlns:xsd="http://www.w3.org/2001/XMLSchema" xmlns:xs="http://www.w3.org/2001/XMLSchema" xmlns:p="http://schemas.microsoft.com/office/2006/metadata/properties" xmlns:ns2="97e8c566-018a-47fd-8185-834c4c1bc19a" xmlns:ns3="ebe82e4a-04a6-4a0e-b4d9-cdd7f16a381c" targetNamespace="http://schemas.microsoft.com/office/2006/metadata/properties" ma:root="true" ma:fieldsID="ad7490275ed44127c4cdf2db3b064a3f" ns2:_="" ns3:_="">
    <xsd:import namespace="97e8c566-018a-47fd-8185-834c4c1bc19a"/>
    <xsd:import namespace="ebe82e4a-04a6-4a0e-b4d9-cdd7f16a38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e8c566-018a-47fd-8185-834c4c1bc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b4217b7e-110e-42e9-9802-97ebeea7e4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e82e4a-04a6-4a0e-b4d9-cdd7f16a38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1231005-4f12-408a-b9fc-8dba03a8ac71}" ma:internalName="TaxCatchAll" ma:showField="CatchAllData" ma:web="ebe82e4a-04a6-4a0e-b4d9-cdd7f16a38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e8c566-018a-47fd-8185-834c4c1bc19a">
      <Terms xmlns="http://schemas.microsoft.com/office/infopath/2007/PartnerControls"/>
    </lcf76f155ced4ddcb4097134ff3c332f>
    <TaxCatchAll xmlns="ebe82e4a-04a6-4a0e-b4d9-cdd7f16a381c" xsi:nil="true"/>
    <SharedWithUsers xmlns="ebe82e4a-04a6-4a0e-b4d9-cdd7f16a381c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6557B5D-293E-44AE-88A7-DD9C926A7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e8c566-018a-47fd-8185-834c4c1bc19a"/>
    <ds:schemaRef ds:uri="ebe82e4a-04a6-4a0e-b4d9-cdd7f16a38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C0CAFC-6B9C-438E-9263-F878D9B8E4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6403B-8CEE-4628-A790-13C3773ADD1D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97e8c566-018a-47fd-8185-834c4c1bc19a"/>
    <ds:schemaRef ds:uri="http://purl.org/dc/elements/1.1/"/>
    <ds:schemaRef ds:uri="ebe82e4a-04a6-4a0e-b4d9-cdd7f16a381c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2911</Words>
  <Application>Microsoft Office PowerPoint</Application>
  <PresentationFormat>Widescreen</PresentationFormat>
  <Paragraphs>1048</Paragraphs>
  <Slides>51</Slides>
  <Notes>33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Aptos</vt:lpstr>
      <vt:lpstr>Arial</vt:lpstr>
      <vt:lpstr>Arial,Sans-Serif</vt:lpstr>
      <vt:lpstr>Calibri</vt:lpstr>
      <vt:lpstr>Segoe UI</vt:lpstr>
      <vt:lpstr>Ubuntu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Luan Silva</dc:creator>
  <cp:lastModifiedBy>Diego Regis Marques Ferreira dos Santos</cp:lastModifiedBy>
  <cp:revision>49</cp:revision>
  <dcterms:created xsi:type="dcterms:W3CDTF">2021-08-19T19:15:23Z</dcterms:created>
  <dcterms:modified xsi:type="dcterms:W3CDTF">2025-01-03T13:57:48Z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0x0101007EB630A6F069DC488B2599483891A96F</vt:lpwstr>
  </property>
  <property fmtid="{D5CDD505-2E9C-101B-9397-08002B2CF9AE}" pid="3" name="MediaServiceImageTags">
    <vt:lpwstr/>
  </property>
</Properties>
</file>